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8"/>
  </p:notesMasterIdLst>
  <p:sldIdLst>
    <p:sldId id="256" r:id="rId2"/>
    <p:sldId id="258" r:id="rId3"/>
    <p:sldId id="262" r:id="rId4"/>
    <p:sldId id="296" r:id="rId5"/>
    <p:sldId id="297" r:id="rId6"/>
    <p:sldId id="308" r:id="rId7"/>
    <p:sldId id="302" r:id="rId8"/>
    <p:sldId id="309" r:id="rId9"/>
    <p:sldId id="314" r:id="rId10"/>
    <p:sldId id="315" r:id="rId11"/>
    <p:sldId id="316" r:id="rId12"/>
    <p:sldId id="317" r:id="rId13"/>
    <p:sldId id="310" r:id="rId14"/>
    <p:sldId id="311" r:id="rId15"/>
    <p:sldId id="318" r:id="rId16"/>
    <p:sldId id="305" r:id="rId17"/>
  </p:sldIdLst>
  <p:sldSz cx="9144000" cy="5143500" type="screen16x9"/>
  <p:notesSz cx="6858000" cy="9144000"/>
  <p:embeddedFontLst>
    <p:embeddedFont>
      <p:font typeface="Tahoma" panose="020B0604030504040204" pitchFamily="34" charset="0"/>
      <p:regular r:id="rId19"/>
      <p:bold r:id="rId20"/>
    </p:embeddedFont>
    <p:embeddedFont>
      <p:font typeface="Comfortaa" panose="020B0604020202020204" charset="0"/>
      <p:regular r:id="rId21"/>
      <p:bold r:id="rId22"/>
    </p:embeddedFont>
    <p:embeddedFont>
      <p:font typeface="Permanent Marker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F08AD5-5C3B-4005-BE7E-D0E92E41B2EE}">
  <a:tblStyle styleId="{EAF08AD5-5C3B-4005-BE7E-D0E92E41B2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1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3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62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945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410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6039a3cf85_1_14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6039a3cf85_1_14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4307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39a3cf85_1_14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39a3cf85_1_14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35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018115d82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018115d82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039a3cf85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039a3cf85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11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81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6156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1f1f213bd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1f1f213bd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07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518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039a3cf85_1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039a3cf85_1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921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1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307" name="Google Shape;307;p1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1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1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1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1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1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1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1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1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6677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42" name="Google Shape;42;p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4"/>
          <p:cNvSpPr txBox="1">
            <a:spLocks noGrp="1"/>
          </p:cNvSpPr>
          <p:nvPr>
            <p:ph type="title" hasCustomPrompt="1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2" hasCustomPrompt="1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3" hasCustomPrompt="1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4" hasCustomPrompt="1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1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7"/>
          </p:nvPr>
        </p:nvSpPr>
        <p:spPr>
          <a:xfrm>
            <a:off x="471950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9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_NUMBER_1_1_2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>
            <a:spLocks noGrp="1"/>
          </p:cNvSpPr>
          <p:nvPr>
            <p:ph type="ctrTitle"/>
          </p:nvPr>
        </p:nvSpPr>
        <p:spPr>
          <a:xfrm>
            <a:off x="3108750" y="2205300"/>
            <a:ext cx="29265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BIG_NUMBER_1_1_2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31" name="Google Shape;231;p1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15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77" name="Google Shape;177;p1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12"/>
          <p:cNvSpPr txBox="1">
            <a:spLocks noGrp="1"/>
          </p:cNvSpPr>
          <p:nvPr>
            <p:ph type="ctrTitle"/>
          </p:nvPr>
        </p:nvSpPr>
        <p:spPr>
          <a:xfrm>
            <a:off x="3312600" y="1202650"/>
            <a:ext cx="25188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5782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1_TITLE + THREE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0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0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0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0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0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0"/>
          <p:cNvSpPr txBox="1">
            <a:spLocks noGrp="1"/>
          </p:cNvSpPr>
          <p:nvPr>
            <p:ph type="subTitle" idx="1"/>
          </p:nvPr>
        </p:nvSpPr>
        <p:spPr>
          <a:xfrm>
            <a:off x="124892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subTitle" idx="2"/>
          </p:nvPr>
        </p:nvSpPr>
        <p:spPr>
          <a:xfrm>
            <a:off x="3723750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subTitle" idx="3"/>
          </p:nvPr>
        </p:nvSpPr>
        <p:spPr>
          <a:xfrm>
            <a:off x="619857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ctrTitle" idx="5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6288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THANKS &amp; CREDITS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73" name="Google Shape;273;p1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1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1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1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1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5" name="Google Shape;285;p17"/>
          <p:cNvSpPr txBox="1">
            <a:spLocks noGrp="1"/>
          </p:cNvSpPr>
          <p:nvPr>
            <p:ph type="ctrTitle"/>
          </p:nvPr>
        </p:nvSpPr>
        <p:spPr>
          <a:xfrm>
            <a:off x="939525" y="897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7"/>
          <p:cNvSpPr txBox="1"/>
          <p:nvPr/>
        </p:nvSpPr>
        <p:spPr>
          <a:xfrm>
            <a:off x="939525" y="3533100"/>
            <a:ext cx="31035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/>
              </a:rPr>
              <a:t>Slidesgo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Flatico</a:t>
            </a:r>
            <a:r>
              <a:rPr lang="en" sz="8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n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Freepik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332168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TWO COLUMNS 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13" name="Google Shape;213;p1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5" name="Google Shape;225;p14"/>
          <p:cNvSpPr txBox="1">
            <a:spLocks noGrp="1"/>
          </p:cNvSpPr>
          <p:nvPr>
            <p:ph type="subTitle" idx="1"/>
          </p:nvPr>
        </p:nvSpPr>
        <p:spPr>
          <a:xfrm>
            <a:off x="2333925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2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ctrTitle" idx="3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7177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 sz="2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61" r:id="rId4"/>
    <p:sldLayoutId id="2147483666" r:id="rId5"/>
    <p:sldLayoutId id="2147483670" r:id="rId6"/>
    <p:sldLayoutId id="2147483671" r:id="rId7"/>
    <p:sldLayoutId id="2147483672" r:id="rId8"/>
    <p:sldLayoutId id="2147483673" r:id="rId9"/>
    <p:sldLayoutId id="2147483675" r:id="rId1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19984" y="1942183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 smtClean="0">
                <a:solidFill>
                  <a:srgbClr val="FF0000"/>
                </a:solidFill>
              </a:rPr>
              <a:t>PANAROMA </a:t>
            </a:r>
            <a:br>
              <a:rPr lang="en" sz="5000" dirty="0" smtClean="0">
                <a:solidFill>
                  <a:srgbClr val="FF0000"/>
                </a:solidFill>
              </a:rPr>
            </a:br>
            <a:r>
              <a:rPr lang="en" sz="5000" dirty="0" smtClean="0">
                <a:solidFill>
                  <a:srgbClr val="FF0000"/>
                </a:solidFill>
              </a:rPr>
              <a:t>STITCHING</a:t>
            </a:r>
            <a:endParaRPr sz="5000" dirty="0">
              <a:solidFill>
                <a:srgbClr val="FF0000"/>
              </a:solidFill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75881" y="2283499"/>
            <a:ext cx="772313" cy="49791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1960499" y="1511252"/>
            <a:ext cx="690310" cy="115473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2857571" y="1302505"/>
            <a:ext cx="152954" cy="6003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3168309" y="474596"/>
            <a:ext cx="1088181" cy="608604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5910718" y="-131360"/>
            <a:ext cx="105830" cy="85015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3894690" y="-306155"/>
            <a:ext cx="432221" cy="578920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1739309" y="566891"/>
            <a:ext cx="853058" cy="594507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182869" y="835238"/>
            <a:ext cx="1277205" cy="1131333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5630954" y="5096427"/>
            <a:ext cx="147626" cy="102487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5587702" y="3976345"/>
            <a:ext cx="519354" cy="629618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454538" y="1064636"/>
            <a:ext cx="841873" cy="594507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630" y="0"/>
            <a:ext cx="6396739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04207" y="236306"/>
            <a:ext cx="2065105" cy="164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06948" y="400692"/>
            <a:ext cx="1962364" cy="1438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561" y="-113016"/>
            <a:ext cx="1442715" cy="20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453" y="0"/>
            <a:ext cx="501109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5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690" y="0"/>
            <a:ext cx="51526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3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2059;p45"/>
          <p:cNvGrpSpPr/>
          <p:nvPr/>
        </p:nvGrpSpPr>
        <p:grpSpPr>
          <a:xfrm>
            <a:off x="2461306" y="1592752"/>
            <a:ext cx="1173962" cy="1957996"/>
            <a:chOff x="3676859" y="1785855"/>
            <a:chExt cx="1447727" cy="2414596"/>
          </a:xfrm>
        </p:grpSpPr>
        <p:grpSp>
          <p:nvGrpSpPr>
            <p:cNvPr id="34" name="Google Shape;2060;p45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41" name="Google Shape;2061;p45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062;p45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063;p45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064;p45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065;p45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066;p45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67;p45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68;p45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069;p45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070;p45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071;p45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072;p45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073;p45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074;p45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075;p45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076;p45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077;p45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078;p45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079;p45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080;p45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081;p45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082;p45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083;p45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084;p45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2085;p45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086;p45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087;p45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088;p45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089;p45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090;p45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091;p45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2092;p45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2093;p45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2094;p45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095;p45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096;p45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097;p45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2098;p45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2099;p45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2100;p45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101;p45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102;p45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103;p45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104;p45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105;p45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106;p45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107;p45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108;p45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109;p45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110;p45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111;p45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112;p45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113;p45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2114;p45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115;p45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116;p45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117;p45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118;p45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119;p45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120;p45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121;p45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2122;p45"/>
            <p:cNvGrpSpPr/>
            <p:nvPr/>
          </p:nvGrpSpPr>
          <p:grpSpPr>
            <a:xfrm rot="1091468">
              <a:off x="4201303" y="2118692"/>
              <a:ext cx="305412" cy="275214"/>
              <a:chOff x="1788350" y="1117875"/>
              <a:chExt cx="304425" cy="274325"/>
            </a:xfrm>
          </p:grpSpPr>
          <p:sp>
            <p:nvSpPr>
              <p:cNvPr id="36" name="Google Shape;2123;p45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24;p45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25;p45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126;p45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127;p45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Rectangle 102"/>
          <p:cNvSpPr/>
          <p:nvPr/>
        </p:nvSpPr>
        <p:spPr>
          <a:xfrm>
            <a:off x="3543747" y="210108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</a:t>
            </a:r>
            <a:endParaRPr kumimoji="0" lang="en-US" sz="5400" b="1" i="0" u="none" strike="noStrike" kern="0" cap="none" spc="0" normalizeH="0" baseline="0" noProof="0" dirty="0">
              <a:ln w="28575">
                <a:solidFill>
                  <a:srgbClr val="000000"/>
                </a:solidFill>
                <a:prstDash val="solid"/>
              </a:ln>
              <a:pattFill prst="dkUpDiag">
                <a:fgClr>
                  <a:srgbClr val="EEEEEE"/>
                </a:fgClr>
                <a:bgClr>
                  <a:srgbClr val="EEEEEE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EEEEE">
                    <a:lumMod val="75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820;p29"/>
          <p:cNvSpPr txBox="1">
            <a:spLocks noGrp="1"/>
          </p:cNvSpPr>
          <p:nvPr>
            <p:ph type="ctrTitle"/>
          </p:nvPr>
        </p:nvSpPr>
        <p:spPr>
          <a:xfrm>
            <a:off x="4198934" y="1908039"/>
            <a:ext cx="2820768" cy="1317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b="1" i="1" dirty="0" smtClean="0">
                <a:latin typeface="+mj-lt"/>
              </a:rPr>
              <a:t>KẾT LUẬN</a:t>
            </a:r>
            <a:endParaRPr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38517" y="2098512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noProof="0" dirty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</a:rPr>
              <a:t>4</a:t>
            </a:r>
            <a:endParaRPr kumimoji="0" lang="en-US" sz="5400" b="1" i="0" u="none" strike="noStrike" kern="0" cap="none" spc="0" normalizeH="0" baseline="0" noProof="0" dirty="0">
              <a:ln w="28575">
                <a:solidFill>
                  <a:srgbClr val="000000"/>
                </a:solidFill>
                <a:prstDash val="solid"/>
              </a:ln>
              <a:pattFill prst="dkUpDiag">
                <a:fgClr>
                  <a:srgbClr val="EEEEEE"/>
                </a:fgClr>
                <a:bgClr>
                  <a:srgbClr val="EEEEEE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EEEEE">
                    <a:lumMod val="75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765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"/>
          <p:cNvSpPr txBox="1">
            <a:spLocks noGrp="1"/>
          </p:cNvSpPr>
          <p:nvPr>
            <p:ph type="subTitle" idx="1"/>
          </p:nvPr>
        </p:nvSpPr>
        <p:spPr>
          <a:xfrm>
            <a:off x="2202228" y="2164254"/>
            <a:ext cx="2027568" cy="1793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b="1" dirty="0" smtClean="0"/>
              <a:t>- C</a:t>
            </a:r>
            <a:r>
              <a:rPr lang="vi-VN" b="1" dirty="0" smtClean="0"/>
              <a:t>ó </a:t>
            </a:r>
            <a:r>
              <a:rPr lang="vi-VN" b="1" dirty="0"/>
              <a:t>thể ghép nhiều ảnh thành một ảnh lớn dựa trên các tính năng bất </a:t>
            </a:r>
            <a:r>
              <a:rPr lang="vi-VN" b="1" dirty="0" smtClean="0"/>
              <a:t>biến</a:t>
            </a:r>
            <a:r>
              <a:rPr lang="en-US" b="1" dirty="0" smtClean="0"/>
              <a:t>.</a:t>
            </a:r>
            <a:r>
              <a:rPr lang="vi-VN" b="1" dirty="0" smtClean="0"/>
              <a:t> </a:t>
            </a:r>
            <a:endParaRPr lang="en-US" b="1" dirty="0" smtClean="0"/>
          </a:p>
          <a:p>
            <a:pPr marL="0" lvl="0" indent="0" algn="l"/>
            <a:r>
              <a:rPr lang="en-US" b="1" dirty="0" smtClean="0"/>
              <a:t>- P</a:t>
            </a:r>
            <a:r>
              <a:rPr lang="vi-VN" b="1" dirty="0" smtClean="0"/>
              <a:t>hương </a:t>
            </a:r>
            <a:r>
              <a:rPr lang="vi-VN" b="1" dirty="0"/>
              <a:t>pháp này không bị ảnh hưởng bởi phép xoay, thu phóng, ánh sáng, ảnh nhiễu,...</a:t>
            </a:r>
            <a:endParaRPr b="1" dirty="0"/>
          </a:p>
        </p:txBody>
      </p:sp>
      <p:sp>
        <p:nvSpPr>
          <p:cNvPr id="1130" name="Google Shape;1130;p38"/>
          <p:cNvSpPr txBox="1">
            <a:spLocks noGrp="1"/>
          </p:cNvSpPr>
          <p:nvPr>
            <p:ph type="subTitle" idx="2"/>
          </p:nvPr>
        </p:nvSpPr>
        <p:spPr>
          <a:xfrm>
            <a:off x="4999564" y="2170595"/>
            <a:ext cx="1924471" cy="1780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b="1" dirty="0" smtClean="0"/>
              <a:t>- </a:t>
            </a:r>
            <a:r>
              <a:rPr lang="en-US" b="1" dirty="0" err="1" smtClean="0"/>
              <a:t>Tốn</a:t>
            </a:r>
            <a:r>
              <a:rPr lang="en-US" b="1" dirty="0" smtClean="0"/>
              <a:t> </a:t>
            </a:r>
            <a:r>
              <a:rPr lang="vi-VN" b="1" dirty="0" smtClean="0"/>
              <a:t>nhiều </a:t>
            </a:r>
            <a:r>
              <a:rPr lang="vi-VN" b="1" dirty="0"/>
              <a:t>bộ </a:t>
            </a:r>
            <a:r>
              <a:rPr lang="vi-VN" b="1" dirty="0" smtClean="0"/>
              <a:t>nhớ</a:t>
            </a:r>
            <a:r>
              <a:rPr lang="en-US" b="1" dirty="0" smtClean="0"/>
              <a:t>.</a:t>
            </a:r>
          </a:p>
          <a:p>
            <a:pPr marL="0" lvl="0" indent="0" algn="l"/>
            <a:r>
              <a:rPr lang="en-US" b="1" dirty="0" smtClean="0"/>
              <a:t>- T</a:t>
            </a:r>
            <a:r>
              <a:rPr lang="vi-VN" b="1" dirty="0" smtClean="0"/>
              <a:t>ốc </a:t>
            </a:r>
            <a:r>
              <a:rPr lang="vi-VN" b="1" dirty="0"/>
              <a:t>độ xử lý chưa nhanh. </a:t>
            </a:r>
            <a:endParaRPr lang="en-US" b="1" dirty="0"/>
          </a:p>
          <a:p>
            <a:pPr marL="0" lvl="0" indent="0" algn="l"/>
            <a:r>
              <a:rPr lang="en-US" b="1" dirty="0" smtClean="0"/>
              <a:t>- N</a:t>
            </a:r>
            <a:r>
              <a:rPr lang="vi-VN" b="1" dirty="0" smtClean="0"/>
              <a:t>hững </a:t>
            </a:r>
            <a:r>
              <a:rPr lang="vi-VN" b="1" dirty="0"/>
              <a:t>phần ảnh thừa sẽ được cắt bởi một cửa sổ với kích thước được đặt trước nên sẽ không linh hoạt với các trường hợp khác.</a:t>
            </a:r>
            <a:endParaRPr b="1" dirty="0"/>
          </a:p>
        </p:txBody>
      </p:sp>
      <p:sp>
        <p:nvSpPr>
          <p:cNvPr id="1131" name="Google Shape;1131;p38"/>
          <p:cNvSpPr txBox="1">
            <a:spLocks noGrp="1"/>
          </p:cNvSpPr>
          <p:nvPr>
            <p:ph type="ctrTitle"/>
          </p:nvPr>
        </p:nvSpPr>
        <p:spPr>
          <a:xfrm>
            <a:off x="2435175" y="148981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ƯU ĐIỂM</a:t>
            </a:r>
            <a:endParaRPr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2" name="Google Shape;1132;p38"/>
          <p:cNvSpPr txBox="1">
            <a:spLocks noGrp="1"/>
          </p:cNvSpPr>
          <p:nvPr>
            <p:ph type="ctrTitle" idx="3"/>
          </p:nvPr>
        </p:nvSpPr>
        <p:spPr>
          <a:xfrm>
            <a:off x="5214800" y="1477537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NHƯỢC ĐIỂM</a:t>
            </a:r>
            <a:endParaRPr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33" name="Google Shape;1133;p38"/>
          <p:cNvGrpSpPr/>
          <p:nvPr/>
        </p:nvGrpSpPr>
        <p:grpSpPr>
          <a:xfrm>
            <a:off x="2130375" y="1404625"/>
            <a:ext cx="2197419" cy="3396282"/>
            <a:chOff x="2130375" y="1404625"/>
            <a:chExt cx="2197419" cy="3396282"/>
          </a:xfrm>
        </p:grpSpPr>
        <p:sp>
          <p:nvSpPr>
            <p:cNvPr id="1134" name="Google Shape;1134;p38"/>
            <p:cNvSpPr/>
            <p:nvPr/>
          </p:nvSpPr>
          <p:spPr>
            <a:xfrm>
              <a:off x="2202227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130375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38"/>
          <p:cNvGrpSpPr/>
          <p:nvPr/>
        </p:nvGrpSpPr>
        <p:grpSpPr>
          <a:xfrm>
            <a:off x="2687876" y="495000"/>
            <a:ext cx="1056271" cy="1412436"/>
            <a:chOff x="2687876" y="495000"/>
            <a:chExt cx="1056271" cy="1412436"/>
          </a:xfrm>
        </p:grpSpPr>
        <p:sp>
          <p:nvSpPr>
            <p:cNvPr id="1137" name="Google Shape;1137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6832" y="2009"/>
                  </a:moveTo>
                  <a:cubicBezTo>
                    <a:pt x="27372" y="2009"/>
                    <a:pt x="27982" y="2107"/>
                    <a:pt x="28530" y="2114"/>
                  </a:cubicBezTo>
                  <a:cubicBezTo>
                    <a:pt x="28538" y="2114"/>
                    <a:pt x="28545" y="2114"/>
                    <a:pt x="28553" y="2114"/>
                  </a:cubicBezTo>
                  <a:cubicBezTo>
                    <a:pt x="28837" y="2114"/>
                    <a:pt x="29104" y="2055"/>
                    <a:pt x="29378" y="2042"/>
                  </a:cubicBezTo>
                  <a:cubicBezTo>
                    <a:pt x="29506" y="2037"/>
                    <a:pt x="29633" y="2034"/>
                    <a:pt x="29760" y="2034"/>
                  </a:cubicBezTo>
                  <a:cubicBezTo>
                    <a:pt x="30881" y="2034"/>
                    <a:pt x="31986" y="2232"/>
                    <a:pt x="33100" y="2304"/>
                  </a:cubicBezTo>
                  <a:cubicBezTo>
                    <a:pt x="35226" y="2442"/>
                    <a:pt x="37204" y="3086"/>
                    <a:pt x="39183" y="3818"/>
                  </a:cubicBezTo>
                  <a:cubicBezTo>
                    <a:pt x="39994" y="4118"/>
                    <a:pt x="40909" y="4353"/>
                    <a:pt x="41547" y="4830"/>
                  </a:cubicBezTo>
                  <a:cubicBezTo>
                    <a:pt x="42728" y="5713"/>
                    <a:pt x="44199" y="6023"/>
                    <a:pt x="45308" y="7022"/>
                  </a:cubicBezTo>
                  <a:cubicBezTo>
                    <a:pt x="46572" y="8162"/>
                    <a:pt x="47988" y="9088"/>
                    <a:pt x="49041" y="10511"/>
                  </a:cubicBezTo>
                  <a:cubicBezTo>
                    <a:pt x="49431" y="11037"/>
                    <a:pt x="49884" y="11691"/>
                    <a:pt x="50453" y="12197"/>
                  </a:cubicBezTo>
                  <a:cubicBezTo>
                    <a:pt x="51094" y="12765"/>
                    <a:pt x="51667" y="13595"/>
                    <a:pt x="51941" y="14564"/>
                  </a:cubicBezTo>
                  <a:cubicBezTo>
                    <a:pt x="52223" y="15561"/>
                    <a:pt x="52845" y="16457"/>
                    <a:pt x="53195" y="17441"/>
                  </a:cubicBezTo>
                  <a:cubicBezTo>
                    <a:pt x="53611" y="18609"/>
                    <a:pt x="53959" y="19809"/>
                    <a:pt x="54205" y="21024"/>
                  </a:cubicBezTo>
                  <a:cubicBezTo>
                    <a:pt x="54300" y="21491"/>
                    <a:pt x="54507" y="21903"/>
                    <a:pt x="54604" y="22361"/>
                  </a:cubicBezTo>
                  <a:cubicBezTo>
                    <a:pt x="55046" y="24411"/>
                    <a:pt x="55153" y="26496"/>
                    <a:pt x="55023" y="28569"/>
                  </a:cubicBezTo>
                  <a:cubicBezTo>
                    <a:pt x="54942" y="29852"/>
                    <a:pt x="54904" y="31146"/>
                    <a:pt x="54732" y="32422"/>
                  </a:cubicBezTo>
                  <a:cubicBezTo>
                    <a:pt x="54633" y="33151"/>
                    <a:pt x="54453" y="33890"/>
                    <a:pt x="54172" y="34567"/>
                  </a:cubicBezTo>
                  <a:cubicBezTo>
                    <a:pt x="53866" y="35306"/>
                    <a:pt x="54009" y="36144"/>
                    <a:pt x="53613" y="36831"/>
                  </a:cubicBezTo>
                  <a:cubicBezTo>
                    <a:pt x="53081" y="37751"/>
                    <a:pt x="53279" y="38838"/>
                    <a:pt x="52811" y="39802"/>
                  </a:cubicBezTo>
                  <a:cubicBezTo>
                    <a:pt x="52433" y="40580"/>
                    <a:pt x="52380" y="41528"/>
                    <a:pt x="52066" y="42374"/>
                  </a:cubicBezTo>
                  <a:cubicBezTo>
                    <a:pt x="51718" y="43313"/>
                    <a:pt x="51549" y="44391"/>
                    <a:pt x="51065" y="45193"/>
                  </a:cubicBezTo>
                  <a:cubicBezTo>
                    <a:pt x="50199" y="46629"/>
                    <a:pt x="49665" y="48226"/>
                    <a:pt x="48697" y="49611"/>
                  </a:cubicBezTo>
                  <a:cubicBezTo>
                    <a:pt x="47960" y="50664"/>
                    <a:pt x="47281" y="51773"/>
                    <a:pt x="46608" y="52863"/>
                  </a:cubicBezTo>
                  <a:cubicBezTo>
                    <a:pt x="46100" y="53685"/>
                    <a:pt x="45462" y="54365"/>
                    <a:pt x="44935" y="55141"/>
                  </a:cubicBezTo>
                  <a:cubicBezTo>
                    <a:pt x="44433" y="55879"/>
                    <a:pt x="43632" y="56445"/>
                    <a:pt x="43305" y="57157"/>
                  </a:cubicBezTo>
                  <a:cubicBezTo>
                    <a:pt x="43027" y="57764"/>
                    <a:pt x="42542" y="58167"/>
                    <a:pt x="42277" y="58737"/>
                  </a:cubicBezTo>
                  <a:cubicBezTo>
                    <a:pt x="42219" y="58859"/>
                    <a:pt x="42153" y="59151"/>
                    <a:pt x="41937" y="59151"/>
                  </a:cubicBezTo>
                  <a:cubicBezTo>
                    <a:pt x="41872" y="59151"/>
                    <a:pt x="41794" y="59126"/>
                    <a:pt x="41700" y="59062"/>
                  </a:cubicBezTo>
                  <a:cubicBezTo>
                    <a:pt x="41697" y="59060"/>
                    <a:pt x="41693" y="59059"/>
                    <a:pt x="41688" y="59059"/>
                  </a:cubicBezTo>
                  <a:cubicBezTo>
                    <a:pt x="41628" y="59059"/>
                    <a:pt x="41432" y="59200"/>
                    <a:pt x="41438" y="59217"/>
                  </a:cubicBezTo>
                  <a:cubicBezTo>
                    <a:pt x="41655" y="59773"/>
                    <a:pt x="41029" y="59916"/>
                    <a:pt x="40920" y="60302"/>
                  </a:cubicBezTo>
                  <a:cubicBezTo>
                    <a:pt x="40872" y="60472"/>
                    <a:pt x="40816" y="60601"/>
                    <a:pt x="40637" y="60659"/>
                  </a:cubicBezTo>
                  <a:cubicBezTo>
                    <a:pt x="40231" y="60795"/>
                    <a:pt x="39921" y="61002"/>
                    <a:pt x="39975" y="61511"/>
                  </a:cubicBezTo>
                  <a:cubicBezTo>
                    <a:pt x="39984" y="61592"/>
                    <a:pt x="39880" y="61724"/>
                    <a:pt x="39794" y="61772"/>
                  </a:cubicBezTo>
                  <a:cubicBezTo>
                    <a:pt x="38878" y="62275"/>
                    <a:pt x="38669" y="63375"/>
                    <a:pt x="37889" y="64043"/>
                  </a:cubicBezTo>
                  <a:cubicBezTo>
                    <a:pt x="37600" y="64289"/>
                    <a:pt x="37186" y="64768"/>
                    <a:pt x="36946" y="65235"/>
                  </a:cubicBezTo>
                  <a:cubicBezTo>
                    <a:pt x="36808" y="65502"/>
                    <a:pt x="36672" y="65812"/>
                    <a:pt x="36180" y="65827"/>
                  </a:cubicBezTo>
                  <a:cubicBezTo>
                    <a:pt x="35744" y="65841"/>
                    <a:pt x="35788" y="66511"/>
                    <a:pt x="35437" y="66845"/>
                  </a:cubicBezTo>
                  <a:cubicBezTo>
                    <a:pt x="34725" y="67522"/>
                    <a:pt x="34146" y="68394"/>
                    <a:pt x="33506" y="69131"/>
                  </a:cubicBezTo>
                  <a:cubicBezTo>
                    <a:pt x="32001" y="70866"/>
                    <a:pt x="30826" y="72970"/>
                    <a:pt x="28670" y="74071"/>
                  </a:cubicBezTo>
                  <a:cubicBezTo>
                    <a:pt x="28498" y="74158"/>
                    <a:pt x="28428" y="74172"/>
                    <a:pt x="28453" y="74397"/>
                  </a:cubicBezTo>
                  <a:cubicBezTo>
                    <a:pt x="28494" y="74790"/>
                    <a:pt x="28104" y="74853"/>
                    <a:pt x="27853" y="74962"/>
                  </a:cubicBezTo>
                  <a:cubicBezTo>
                    <a:pt x="27807" y="74981"/>
                    <a:pt x="27769" y="74990"/>
                    <a:pt x="27736" y="74990"/>
                  </a:cubicBezTo>
                  <a:cubicBezTo>
                    <a:pt x="27543" y="74990"/>
                    <a:pt x="27536" y="74700"/>
                    <a:pt x="27433" y="74583"/>
                  </a:cubicBezTo>
                  <a:cubicBezTo>
                    <a:pt x="27075" y="74174"/>
                    <a:pt x="26441" y="73963"/>
                    <a:pt x="26447" y="73279"/>
                  </a:cubicBezTo>
                  <a:cubicBezTo>
                    <a:pt x="25495" y="73228"/>
                    <a:pt x="25664" y="71783"/>
                    <a:pt x="24597" y="71783"/>
                  </a:cubicBezTo>
                  <a:cubicBezTo>
                    <a:pt x="24584" y="71783"/>
                    <a:pt x="24572" y="71783"/>
                    <a:pt x="24559" y="71783"/>
                  </a:cubicBezTo>
                  <a:cubicBezTo>
                    <a:pt x="24557" y="71783"/>
                    <a:pt x="24555" y="71783"/>
                    <a:pt x="24553" y="71783"/>
                  </a:cubicBezTo>
                  <a:cubicBezTo>
                    <a:pt x="24280" y="71783"/>
                    <a:pt x="24189" y="71158"/>
                    <a:pt x="23970" y="70846"/>
                  </a:cubicBezTo>
                  <a:cubicBezTo>
                    <a:pt x="23535" y="70230"/>
                    <a:pt x="22733" y="69977"/>
                    <a:pt x="22515" y="69124"/>
                  </a:cubicBezTo>
                  <a:cubicBezTo>
                    <a:pt x="22355" y="68502"/>
                    <a:pt x="21469" y="68389"/>
                    <a:pt x="21138" y="67702"/>
                  </a:cubicBezTo>
                  <a:cubicBezTo>
                    <a:pt x="20578" y="66543"/>
                    <a:pt x="19470" y="65771"/>
                    <a:pt x="18695" y="64736"/>
                  </a:cubicBezTo>
                  <a:cubicBezTo>
                    <a:pt x="18264" y="64160"/>
                    <a:pt x="17926" y="63364"/>
                    <a:pt x="17088" y="63053"/>
                  </a:cubicBezTo>
                  <a:cubicBezTo>
                    <a:pt x="16399" y="62797"/>
                    <a:pt x="16080" y="62040"/>
                    <a:pt x="15728" y="61457"/>
                  </a:cubicBezTo>
                  <a:cubicBezTo>
                    <a:pt x="15302" y="60752"/>
                    <a:pt x="14681" y="60218"/>
                    <a:pt x="14285" y="59486"/>
                  </a:cubicBezTo>
                  <a:cubicBezTo>
                    <a:pt x="13862" y="58699"/>
                    <a:pt x="13218" y="58041"/>
                    <a:pt x="12870" y="57186"/>
                  </a:cubicBezTo>
                  <a:cubicBezTo>
                    <a:pt x="12729" y="56838"/>
                    <a:pt x="12383" y="56566"/>
                    <a:pt x="12100" y="56291"/>
                  </a:cubicBezTo>
                  <a:cubicBezTo>
                    <a:pt x="11967" y="56161"/>
                    <a:pt x="11688" y="56122"/>
                    <a:pt x="12133" y="55841"/>
                  </a:cubicBezTo>
                  <a:cubicBezTo>
                    <a:pt x="11395" y="55512"/>
                    <a:pt x="11555" y="54570"/>
                    <a:pt x="10931" y="54239"/>
                  </a:cubicBezTo>
                  <a:cubicBezTo>
                    <a:pt x="10474" y="53997"/>
                    <a:pt x="10403" y="53616"/>
                    <a:pt x="10172" y="53260"/>
                  </a:cubicBezTo>
                  <a:cubicBezTo>
                    <a:pt x="9841" y="52748"/>
                    <a:pt x="9736" y="52067"/>
                    <a:pt x="9288" y="51698"/>
                  </a:cubicBezTo>
                  <a:cubicBezTo>
                    <a:pt x="8769" y="51271"/>
                    <a:pt x="8507" y="50787"/>
                    <a:pt x="8497" y="50174"/>
                  </a:cubicBezTo>
                  <a:cubicBezTo>
                    <a:pt x="8492" y="49701"/>
                    <a:pt x="8098" y="49456"/>
                    <a:pt x="7934" y="49087"/>
                  </a:cubicBezTo>
                  <a:cubicBezTo>
                    <a:pt x="7683" y="48525"/>
                    <a:pt x="7596" y="47782"/>
                    <a:pt x="7020" y="47420"/>
                  </a:cubicBezTo>
                  <a:cubicBezTo>
                    <a:pt x="6604" y="47159"/>
                    <a:pt x="6685" y="46693"/>
                    <a:pt x="6652" y="46437"/>
                  </a:cubicBezTo>
                  <a:cubicBezTo>
                    <a:pt x="6532" y="45499"/>
                    <a:pt x="5449" y="44970"/>
                    <a:pt x="5669" y="43945"/>
                  </a:cubicBezTo>
                  <a:cubicBezTo>
                    <a:pt x="5737" y="43630"/>
                    <a:pt x="5328" y="43767"/>
                    <a:pt x="5292" y="43391"/>
                  </a:cubicBezTo>
                  <a:cubicBezTo>
                    <a:pt x="5166" y="42109"/>
                    <a:pt x="4416" y="41014"/>
                    <a:pt x="3906" y="39850"/>
                  </a:cubicBezTo>
                  <a:cubicBezTo>
                    <a:pt x="3802" y="39612"/>
                    <a:pt x="3811" y="39339"/>
                    <a:pt x="3778" y="39153"/>
                  </a:cubicBezTo>
                  <a:cubicBezTo>
                    <a:pt x="3539" y="37765"/>
                    <a:pt x="2945" y="36487"/>
                    <a:pt x="2642" y="35135"/>
                  </a:cubicBezTo>
                  <a:cubicBezTo>
                    <a:pt x="2438" y="34229"/>
                    <a:pt x="2635" y="33242"/>
                    <a:pt x="2522" y="32306"/>
                  </a:cubicBezTo>
                  <a:cubicBezTo>
                    <a:pt x="2239" y="29987"/>
                    <a:pt x="2615" y="27694"/>
                    <a:pt x="2717" y="25392"/>
                  </a:cubicBezTo>
                  <a:cubicBezTo>
                    <a:pt x="2758" y="24432"/>
                    <a:pt x="3131" y="23488"/>
                    <a:pt x="3437" y="22590"/>
                  </a:cubicBezTo>
                  <a:cubicBezTo>
                    <a:pt x="3971" y="21021"/>
                    <a:pt x="4475" y="19421"/>
                    <a:pt x="5360" y="17982"/>
                  </a:cubicBezTo>
                  <a:cubicBezTo>
                    <a:pt x="5757" y="17336"/>
                    <a:pt x="6483" y="16693"/>
                    <a:pt x="6517" y="16080"/>
                  </a:cubicBezTo>
                  <a:cubicBezTo>
                    <a:pt x="6566" y="15192"/>
                    <a:pt x="7724" y="15130"/>
                    <a:pt x="7524" y="14266"/>
                  </a:cubicBezTo>
                  <a:cubicBezTo>
                    <a:pt x="8486" y="13757"/>
                    <a:pt x="8555" y="12475"/>
                    <a:pt x="9394" y="11975"/>
                  </a:cubicBezTo>
                  <a:cubicBezTo>
                    <a:pt x="9842" y="11708"/>
                    <a:pt x="10123" y="11625"/>
                    <a:pt x="10015" y="11087"/>
                  </a:cubicBezTo>
                  <a:cubicBezTo>
                    <a:pt x="10009" y="11056"/>
                    <a:pt x="10085" y="10973"/>
                    <a:pt x="10120" y="10973"/>
                  </a:cubicBezTo>
                  <a:cubicBezTo>
                    <a:pt x="10121" y="10973"/>
                    <a:pt x="10121" y="10973"/>
                    <a:pt x="10121" y="10973"/>
                  </a:cubicBezTo>
                  <a:cubicBezTo>
                    <a:pt x="10141" y="10974"/>
                    <a:pt x="10160" y="10975"/>
                    <a:pt x="10178" y="10975"/>
                  </a:cubicBezTo>
                  <a:cubicBezTo>
                    <a:pt x="11125" y="10975"/>
                    <a:pt x="11060" y="9841"/>
                    <a:pt x="11791" y="9473"/>
                  </a:cubicBezTo>
                  <a:cubicBezTo>
                    <a:pt x="12281" y="9225"/>
                    <a:pt x="12683" y="8382"/>
                    <a:pt x="13149" y="7970"/>
                  </a:cubicBezTo>
                  <a:cubicBezTo>
                    <a:pt x="13706" y="7478"/>
                    <a:pt x="14281" y="6900"/>
                    <a:pt x="15012" y="6546"/>
                  </a:cubicBezTo>
                  <a:cubicBezTo>
                    <a:pt x="15535" y="6291"/>
                    <a:pt x="15908" y="5744"/>
                    <a:pt x="16476" y="5480"/>
                  </a:cubicBezTo>
                  <a:cubicBezTo>
                    <a:pt x="17148" y="5169"/>
                    <a:pt x="17617" y="4587"/>
                    <a:pt x="18407" y="4353"/>
                  </a:cubicBezTo>
                  <a:cubicBezTo>
                    <a:pt x="19117" y="4140"/>
                    <a:pt x="19815" y="3650"/>
                    <a:pt x="20558" y="3461"/>
                  </a:cubicBezTo>
                  <a:cubicBezTo>
                    <a:pt x="21511" y="3219"/>
                    <a:pt x="22407" y="2845"/>
                    <a:pt x="23326" y="2527"/>
                  </a:cubicBezTo>
                  <a:cubicBezTo>
                    <a:pt x="24201" y="2223"/>
                    <a:pt x="25123" y="2460"/>
                    <a:pt x="26054" y="2119"/>
                  </a:cubicBezTo>
                  <a:cubicBezTo>
                    <a:pt x="26280" y="2037"/>
                    <a:pt x="26546" y="2009"/>
                    <a:pt x="26832" y="2009"/>
                  </a:cubicBezTo>
                  <a:close/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38"/>
            <p:cNvGrpSpPr/>
            <p:nvPr/>
          </p:nvGrpSpPr>
          <p:grpSpPr>
            <a:xfrm>
              <a:off x="2916086" y="727587"/>
              <a:ext cx="625995" cy="785831"/>
              <a:chOff x="2937349" y="720503"/>
              <a:chExt cx="625995" cy="785831"/>
            </a:xfrm>
          </p:grpSpPr>
          <p:sp>
            <p:nvSpPr>
              <p:cNvPr id="1140" name="Google Shape;1140;p38"/>
              <p:cNvSpPr/>
              <p:nvPr/>
            </p:nvSpPr>
            <p:spPr>
              <a:xfrm>
                <a:off x="3146431" y="1336864"/>
                <a:ext cx="46381" cy="169470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9248" extrusionOk="0">
                    <a:moveTo>
                      <a:pt x="1298" y="0"/>
                    </a:moveTo>
                    <a:cubicBezTo>
                      <a:pt x="1289" y="0"/>
                      <a:pt x="1283" y="1"/>
                      <a:pt x="1281" y="4"/>
                    </a:cubicBezTo>
                    <a:cubicBezTo>
                      <a:pt x="1004" y="465"/>
                      <a:pt x="265" y="398"/>
                      <a:pt x="200" y="1190"/>
                    </a:cubicBezTo>
                    <a:cubicBezTo>
                      <a:pt x="0" y="3642"/>
                      <a:pt x="11" y="6090"/>
                      <a:pt x="70" y="8545"/>
                    </a:cubicBezTo>
                    <a:cubicBezTo>
                      <a:pt x="84" y="9126"/>
                      <a:pt x="573" y="9042"/>
                      <a:pt x="858" y="9141"/>
                    </a:cubicBezTo>
                    <a:cubicBezTo>
                      <a:pt x="1041" y="9203"/>
                      <a:pt x="1318" y="9154"/>
                      <a:pt x="1558" y="9218"/>
                    </a:cubicBezTo>
                    <a:cubicBezTo>
                      <a:pt x="1634" y="9238"/>
                      <a:pt x="1702" y="9247"/>
                      <a:pt x="1761" y="9247"/>
                    </a:cubicBezTo>
                    <a:cubicBezTo>
                      <a:pt x="2021" y="9247"/>
                      <a:pt x="2131" y="9059"/>
                      <a:pt x="2193" y="8716"/>
                    </a:cubicBezTo>
                    <a:cubicBezTo>
                      <a:pt x="2349" y="7843"/>
                      <a:pt x="2089" y="6971"/>
                      <a:pt x="2195" y="6125"/>
                    </a:cubicBezTo>
                    <a:cubicBezTo>
                      <a:pt x="2355" y="4860"/>
                      <a:pt x="2239" y="3599"/>
                      <a:pt x="2342" y="2213"/>
                    </a:cubicBezTo>
                    <a:cubicBezTo>
                      <a:pt x="2530" y="1393"/>
                      <a:pt x="1770" y="812"/>
                      <a:pt x="1461" y="58"/>
                    </a:cubicBezTo>
                    <a:cubicBezTo>
                      <a:pt x="1447" y="26"/>
                      <a:pt x="1340" y="0"/>
                      <a:pt x="1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3366014" y="720503"/>
                <a:ext cx="74656" cy="15196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8293" extrusionOk="0">
                    <a:moveTo>
                      <a:pt x="3203" y="0"/>
                    </a:moveTo>
                    <a:cubicBezTo>
                      <a:pt x="3181" y="0"/>
                      <a:pt x="3162" y="2"/>
                      <a:pt x="3145" y="5"/>
                    </a:cubicBezTo>
                    <a:cubicBezTo>
                      <a:pt x="3057" y="21"/>
                      <a:pt x="2961" y="25"/>
                      <a:pt x="2860" y="25"/>
                    </a:cubicBezTo>
                    <a:cubicBezTo>
                      <a:pt x="2763" y="25"/>
                      <a:pt x="2663" y="21"/>
                      <a:pt x="2564" y="21"/>
                    </a:cubicBezTo>
                    <a:cubicBezTo>
                      <a:pt x="2166" y="21"/>
                      <a:pt x="1777" y="77"/>
                      <a:pt x="1666" y="641"/>
                    </a:cubicBezTo>
                    <a:cubicBezTo>
                      <a:pt x="1421" y="1899"/>
                      <a:pt x="846" y="3081"/>
                      <a:pt x="749" y="4364"/>
                    </a:cubicBezTo>
                    <a:cubicBezTo>
                      <a:pt x="692" y="5118"/>
                      <a:pt x="106" y="5708"/>
                      <a:pt x="203" y="6552"/>
                    </a:cubicBezTo>
                    <a:cubicBezTo>
                      <a:pt x="1" y="7084"/>
                      <a:pt x="559" y="7493"/>
                      <a:pt x="596" y="8044"/>
                    </a:cubicBezTo>
                    <a:cubicBezTo>
                      <a:pt x="608" y="8208"/>
                      <a:pt x="749" y="8293"/>
                      <a:pt x="900" y="8293"/>
                    </a:cubicBezTo>
                    <a:cubicBezTo>
                      <a:pt x="953" y="8293"/>
                      <a:pt x="1007" y="8283"/>
                      <a:pt x="1057" y="8261"/>
                    </a:cubicBezTo>
                    <a:cubicBezTo>
                      <a:pt x="1585" y="8039"/>
                      <a:pt x="2258" y="8085"/>
                      <a:pt x="2354" y="7186"/>
                    </a:cubicBezTo>
                    <a:cubicBezTo>
                      <a:pt x="2419" y="6597"/>
                      <a:pt x="2535" y="6014"/>
                      <a:pt x="2701" y="5445"/>
                    </a:cubicBezTo>
                    <a:cubicBezTo>
                      <a:pt x="3133" y="3962"/>
                      <a:pt x="3398" y="2428"/>
                      <a:pt x="3849" y="952"/>
                    </a:cubicBezTo>
                    <a:cubicBezTo>
                      <a:pt x="4073" y="220"/>
                      <a:pt x="3463" y="0"/>
                      <a:pt x="32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3014831" y="1328947"/>
                <a:ext cx="102913" cy="144181"/>
              </a:xfrm>
              <a:custGeom>
                <a:avLst/>
                <a:gdLst/>
                <a:ahLst/>
                <a:cxnLst/>
                <a:rect l="l" t="t" r="r" b="b"/>
                <a:pathLst>
                  <a:path w="5616" h="7868" extrusionOk="0">
                    <a:moveTo>
                      <a:pt x="4674" y="0"/>
                    </a:moveTo>
                    <a:cubicBezTo>
                      <a:pt x="4590" y="0"/>
                      <a:pt x="4499" y="6"/>
                      <a:pt x="4402" y="16"/>
                    </a:cubicBezTo>
                    <a:cubicBezTo>
                      <a:pt x="3744" y="87"/>
                      <a:pt x="3199" y="418"/>
                      <a:pt x="2888" y="988"/>
                    </a:cubicBezTo>
                    <a:cubicBezTo>
                      <a:pt x="2216" y="2220"/>
                      <a:pt x="1588" y="3477"/>
                      <a:pt x="968" y="4738"/>
                    </a:cubicBezTo>
                    <a:cubicBezTo>
                      <a:pt x="662" y="5357"/>
                      <a:pt x="416" y="6003"/>
                      <a:pt x="118" y="6696"/>
                    </a:cubicBezTo>
                    <a:cubicBezTo>
                      <a:pt x="450" y="6943"/>
                      <a:pt x="1" y="7490"/>
                      <a:pt x="477" y="7684"/>
                    </a:cubicBezTo>
                    <a:cubicBezTo>
                      <a:pt x="646" y="7753"/>
                      <a:pt x="878" y="7867"/>
                      <a:pt x="1073" y="7867"/>
                    </a:cubicBezTo>
                    <a:cubicBezTo>
                      <a:pt x="1193" y="7867"/>
                      <a:pt x="1299" y="7824"/>
                      <a:pt x="1366" y="7698"/>
                    </a:cubicBezTo>
                    <a:cubicBezTo>
                      <a:pt x="1574" y="7308"/>
                      <a:pt x="1930" y="7102"/>
                      <a:pt x="2189" y="6789"/>
                    </a:cubicBezTo>
                    <a:cubicBezTo>
                      <a:pt x="3054" y="5747"/>
                      <a:pt x="3477" y="4464"/>
                      <a:pt x="4168" y="3329"/>
                    </a:cubicBezTo>
                    <a:cubicBezTo>
                      <a:pt x="4585" y="2645"/>
                      <a:pt x="4880" y="1873"/>
                      <a:pt x="5241" y="1145"/>
                    </a:cubicBezTo>
                    <a:cubicBezTo>
                      <a:pt x="5616" y="389"/>
                      <a:pt x="5397" y="0"/>
                      <a:pt x="4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3218398" y="1338513"/>
                <a:ext cx="94190" cy="131940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7200" extrusionOk="0">
                    <a:moveTo>
                      <a:pt x="1382" y="0"/>
                    </a:moveTo>
                    <a:cubicBezTo>
                      <a:pt x="1294" y="0"/>
                      <a:pt x="1199" y="10"/>
                      <a:pt x="1096" y="30"/>
                    </a:cubicBezTo>
                    <a:cubicBezTo>
                      <a:pt x="1095" y="30"/>
                      <a:pt x="1094" y="30"/>
                      <a:pt x="1093" y="30"/>
                    </a:cubicBezTo>
                    <a:cubicBezTo>
                      <a:pt x="284" y="30"/>
                      <a:pt x="1" y="514"/>
                      <a:pt x="254" y="1333"/>
                    </a:cubicBezTo>
                    <a:cubicBezTo>
                      <a:pt x="363" y="1686"/>
                      <a:pt x="590" y="1949"/>
                      <a:pt x="759" y="2250"/>
                    </a:cubicBezTo>
                    <a:cubicBezTo>
                      <a:pt x="1632" y="3807"/>
                      <a:pt x="2258" y="5501"/>
                      <a:pt x="3427" y="6901"/>
                    </a:cubicBezTo>
                    <a:cubicBezTo>
                      <a:pt x="3616" y="7127"/>
                      <a:pt x="3801" y="7199"/>
                      <a:pt x="3976" y="7199"/>
                    </a:cubicBezTo>
                    <a:cubicBezTo>
                      <a:pt x="4202" y="7199"/>
                      <a:pt x="4411" y="7079"/>
                      <a:pt x="4590" y="7015"/>
                    </a:cubicBezTo>
                    <a:cubicBezTo>
                      <a:pt x="4896" y="6907"/>
                      <a:pt x="5140" y="6432"/>
                      <a:pt x="5032" y="6047"/>
                    </a:cubicBezTo>
                    <a:cubicBezTo>
                      <a:pt x="4810" y="5253"/>
                      <a:pt x="4437" y="4519"/>
                      <a:pt x="4006" y="3807"/>
                    </a:cubicBezTo>
                    <a:cubicBezTo>
                      <a:pt x="3442" y="2877"/>
                      <a:pt x="2889" y="1931"/>
                      <a:pt x="2441" y="942"/>
                    </a:cubicBezTo>
                    <a:cubicBezTo>
                      <a:pt x="2192" y="394"/>
                      <a:pt x="1937" y="0"/>
                      <a:pt x="13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3454676" y="804436"/>
                <a:ext cx="108667" cy="98662"/>
              </a:xfrm>
              <a:custGeom>
                <a:avLst/>
                <a:gdLst/>
                <a:ahLst/>
                <a:cxnLst/>
                <a:rect l="l" t="t" r="r" b="b"/>
                <a:pathLst>
                  <a:path w="5930" h="5384" extrusionOk="0">
                    <a:moveTo>
                      <a:pt x="4619" y="1"/>
                    </a:moveTo>
                    <a:cubicBezTo>
                      <a:pt x="4384" y="1"/>
                      <a:pt x="4133" y="130"/>
                      <a:pt x="3833" y="398"/>
                    </a:cubicBezTo>
                    <a:cubicBezTo>
                      <a:pt x="2883" y="1245"/>
                      <a:pt x="1963" y="2124"/>
                      <a:pt x="1021" y="2980"/>
                    </a:cubicBezTo>
                    <a:cubicBezTo>
                      <a:pt x="464" y="3485"/>
                      <a:pt x="173" y="4088"/>
                      <a:pt x="62" y="4845"/>
                    </a:cubicBezTo>
                    <a:cubicBezTo>
                      <a:pt x="1" y="5264"/>
                      <a:pt x="97" y="5383"/>
                      <a:pt x="356" y="5383"/>
                    </a:cubicBezTo>
                    <a:cubicBezTo>
                      <a:pt x="416" y="5383"/>
                      <a:pt x="486" y="5377"/>
                      <a:pt x="564" y="5366"/>
                    </a:cubicBezTo>
                    <a:cubicBezTo>
                      <a:pt x="610" y="5375"/>
                      <a:pt x="655" y="5379"/>
                      <a:pt x="699" y="5379"/>
                    </a:cubicBezTo>
                    <a:cubicBezTo>
                      <a:pt x="981" y="5379"/>
                      <a:pt x="1209" y="5216"/>
                      <a:pt x="1457" y="5073"/>
                    </a:cubicBezTo>
                    <a:cubicBezTo>
                      <a:pt x="2276" y="4602"/>
                      <a:pt x="2865" y="3866"/>
                      <a:pt x="3595" y="3293"/>
                    </a:cubicBezTo>
                    <a:cubicBezTo>
                      <a:pt x="4181" y="2833"/>
                      <a:pt x="4748" y="2330"/>
                      <a:pt x="5236" y="1770"/>
                    </a:cubicBezTo>
                    <a:cubicBezTo>
                      <a:pt x="5490" y="1478"/>
                      <a:pt x="5929" y="1139"/>
                      <a:pt x="5488" y="587"/>
                    </a:cubicBezTo>
                    <a:cubicBezTo>
                      <a:pt x="5182" y="203"/>
                      <a:pt x="4914" y="1"/>
                      <a:pt x="4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3141923" y="759959"/>
                <a:ext cx="54810" cy="141689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7732" extrusionOk="0">
                    <a:moveTo>
                      <a:pt x="2065" y="0"/>
                    </a:moveTo>
                    <a:cubicBezTo>
                      <a:pt x="1677" y="0"/>
                      <a:pt x="1287" y="238"/>
                      <a:pt x="1191" y="747"/>
                    </a:cubicBezTo>
                    <a:cubicBezTo>
                      <a:pt x="814" y="2739"/>
                      <a:pt x="362" y="4711"/>
                      <a:pt x="90" y="6722"/>
                    </a:cubicBezTo>
                    <a:cubicBezTo>
                      <a:pt x="0" y="7388"/>
                      <a:pt x="499" y="7732"/>
                      <a:pt x="1025" y="7732"/>
                    </a:cubicBezTo>
                    <a:cubicBezTo>
                      <a:pt x="1520" y="7732"/>
                      <a:pt x="2039" y="7428"/>
                      <a:pt x="2118" y="6803"/>
                    </a:cubicBezTo>
                    <a:cubicBezTo>
                      <a:pt x="2362" y="4847"/>
                      <a:pt x="2814" y="2931"/>
                      <a:pt x="2948" y="961"/>
                    </a:cubicBezTo>
                    <a:cubicBezTo>
                      <a:pt x="2990" y="339"/>
                      <a:pt x="2529" y="0"/>
                      <a:pt x="2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2937349" y="875670"/>
                <a:ext cx="511432" cy="392668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21428" extrusionOk="0">
                    <a:moveTo>
                      <a:pt x="10552" y="0"/>
                    </a:moveTo>
                    <a:cubicBezTo>
                      <a:pt x="6692" y="0"/>
                      <a:pt x="2617" y="5107"/>
                      <a:pt x="1739" y="8228"/>
                    </a:cubicBezTo>
                    <a:cubicBezTo>
                      <a:pt x="0" y="14415"/>
                      <a:pt x="4466" y="19604"/>
                      <a:pt x="10247" y="20967"/>
                    </a:cubicBezTo>
                    <a:cubicBezTo>
                      <a:pt x="11542" y="21273"/>
                      <a:pt x="12837" y="21427"/>
                      <a:pt x="14102" y="21427"/>
                    </a:cubicBezTo>
                    <a:cubicBezTo>
                      <a:pt x="19093" y="21427"/>
                      <a:pt x="23604" y="19018"/>
                      <a:pt x="25721" y="13951"/>
                    </a:cubicBezTo>
                    <a:cubicBezTo>
                      <a:pt x="27909" y="8707"/>
                      <a:pt x="22486" y="2949"/>
                      <a:pt x="17636" y="1468"/>
                    </a:cubicBezTo>
                    <a:cubicBezTo>
                      <a:pt x="17526" y="1434"/>
                      <a:pt x="17421" y="1419"/>
                      <a:pt x="17323" y="1419"/>
                    </a:cubicBezTo>
                    <a:cubicBezTo>
                      <a:pt x="16417" y="1419"/>
                      <a:pt x="16033" y="2719"/>
                      <a:pt x="16991" y="3162"/>
                    </a:cubicBezTo>
                    <a:cubicBezTo>
                      <a:pt x="20879" y="4956"/>
                      <a:pt x="24954" y="7990"/>
                      <a:pt x="22991" y="12809"/>
                    </a:cubicBezTo>
                    <a:cubicBezTo>
                      <a:pt x="21387" y="16747"/>
                      <a:pt x="17993" y="18840"/>
                      <a:pt x="13846" y="18840"/>
                    </a:cubicBezTo>
                    <a:cubicBezTo>
                      <a:pt x="13689" y="18840"/>
                      <a:pt x="13531" y="18837"/>
                      <a:pt x="13371" y="18831"/>
                    </a:cubicBezTo>
                    <a:cubicBezTo>
                      <a:pt x="8133" y="18632"/>
                      <a:pt x="1934" y="14981"/>
                      <a:pt x="3659" y="8826"/>
                    </a:cubicBezTo>
                    <a:cubicBezTo>
                      <a:pt x="4626" y="5383"/>
                      <a:pt x="8511" y="1991"/>
                      <a:pt x="12112" y="1521"/>
                    </a:cubicBezTo>
                    <a:cubicBezTo>
                      <a:pt x="12633" y="1452"/>
                      <a:pt x="12754" y="594"/>
                      <a:pt x="12279" y="376"/>
                    </a:cubicBezTo>
                    <a:cubicBezTo>
                      <a:pt x="11716" y="117"/>
                      <a:pt x="11137" y="0"/>
                      <a:pt x="10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3243101" y="772530"/>
                <a:ext cx="90874" cy="165896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9053" extrusionOk="0">
                    <a:moveTo>
                      <a:pt x="1854" y="1"/>
                    </a:moveTo>
                    <a:cubicBezTo>
                      <a:pt x="310" y="1"/>
                      <a:pt x="715" y="2029"/>
                      <a:pt x="606" y="3034"/>
                    </a:cubicBezTo>
                    <a:cubicBezTo>
                      <a:pt x="427" y="4685"/>
                      <a:pt x="0" y="6341"/>
                      <a:pt x="43" y="8002"/>
                    </a:cubicBezTo>
                    <a:cubicBezTo>
                      <a:pt x="61" y="8684"/>
                      <a:pt x="589" y="9052"/>
                      <a:pt x="1122" y="9052"/>
                    </a:cubicBezTo>
                    <a:cubicBezTo>
                      <a:pt x="1560" y="9052"/>
                      <a:pt x="2001" y="8804"/>
                      <a:pt x="2166" y="8277"/>
                    </a:cubicBezTo>
                    <a:lnTo>
                      <a:pt x="2167" y="8277"/>
                    </a:lnTo>
                    <a:cubicBezTo>
                      <a:pt x="2604" y="6885"/>
                      <a:pt x="4959" y="332"/>
                      <a:pt x="2077" y="14"/>
                    </a:cubicBezTo>
                    <a:cubicBezTo>
                      <a:pt x="1998" y="5"/>
                      <a:pt x="1924" y="1"/>
                      <a:pt x="18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3125191" y="724186"/>
                <a:ext cx="222356" cy="89811"/>
              </a:xfrm>
              <a:custGeom>
                <a:avLst/>
                <a:gdLst/>
                <a:ahLst/>
                <a:cxnLst/>
                <a:rect l="l" t="t" r="r" b="b"/>
                <a:pathLst>
                  <a:path w="12134" h="4901" extrusionOk="0">
                    <a:moveTo>
                      <a:pt x="3011" y="1"/>
                    </a:moveTo>
                    <a:cubicBezTo>
                      <a:pt x="1868" y="1"/>
                      <a:pt x="581" y="120"/>
                      <a:pt x="247" y="1365"/>
                    </a:cubicBezTo>
                    <a:cubicBezTo>
                      <a:pt x="0" y="2289"/>
                      <a:pt x="519" y="2981"/>
                      <a:pt x="1250" y="3491"/>
                    </a:cubicBezTo>
                    <a:cubicBezTo>
                      <a:pt x="1717" y="3817"/>
                      <a:pt x="2104" y="3943"/>
                      <a:pt x="2484" y="3943"/>
                    </a:cubicBezTo>
                    <a:cubicBezTo>
                      <a:pt x="2983" y="3943"/>
                      <a:pt x="3468" y="3726"/>
                      <a:pt x="4106" y="3461"/>
                    </a:cubicBezTo>
                    <a:cubicBezTo>
                      <a:pt x="4615" y="3249"/>
                      <a:pt x="4756" y="2596"/>
                      <a:pt x="4501" y="2167"/>
                    </a:cubicBezTo>
                    <a:lnTo>
                      <a:pt x="4501" y="2167"/>
                    </a:lnTo>
                    <a:cubicBezTo>
                      <a:pt x="4802" y="2160"/>
                      <a:pt x="5105" y="2153"/>
                      <a:pt x="5407" y="2153"/>
                    </a:cubicBezTo>
                    <a:cubicBezTo>
                      <a:pt x="5833" y="2153"/>
                      <a:pt x="6260" y="2167"/>
                      <a:pt x="6682" y="2213"/>
                    </a:cubicBezTo>
                    <a:cubicBezTo>
                      <a:pt x="7239" y="2274"/>
                      <a:pt x="8272" y="2743"/>
                      <a:pt x="8875" y="2743"/>
                    </a:cubicBezTo>
                    <a:cubicBezTo>
                      <a:pt x="9017" y="2743"/>
                      <a:pt x="9136" y="2717"/>
                      <a:pt x="9219" y="2653"/>
                    </a:cubicBezTo>
                    <a:lnTo>
                      <a:pt x="9219" y="2653"/>
                    </a:lnTo>
                    <a:cubicBezTo>
                      <a:pt x="8336" y="3336"/>
                      <a:pt x="8834" y="4900"/>
                      <a:pt x="9830" y="4900"/>
                    </a:cubicBezTo>
                    <a:cubicBezTo>
                      <a:pt x="9981" y="4900"/>
                      <a:pt x="10143" y="4865"/>
                      <a:pt x="10313" y="4785"/>
                    </a:cubicBezTo>
                    <a:cubicBezTo>
                      <a:pt x="12134" y="3929"/>
                      <a:pt x="11809" y="1990"/>
                      <a:pt x="10236" y="994"/>
                    </a:cubicBezTo>
                    <a:cubicBezTo>
                      <a:pt x="8803" y="87"/>
                      <a:pt x="6821" y="3"/>
                      <a:pt x="5049" y="3"/>
                    </a:cubicBezTo>
                    <a:cubicBezTo>
                      <a:pt x="4646" y="3"/>
                      <a:pt x="4253" y="8"/>
                      <a:pt x="3880" y="8"/>
                    </a:cubicBezTo>
                    <a:cubicBezTo>
                      <a:pt x="3827" y="8"/>
                      <a:pt x="3773" y="8"/>
                      <a:pt x="3721" y="7"/>
                    </a:cubicBezTo>
                    <a:cubicBezTo>
                      <a:pt x="3498" y="6"/>
                      <a:pt x="3258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3211177" y="765017"/>
                <a:ext cx="69250" cy="44530"/>
              </a:xfrm>
              <a:custGeom>
                <a:avLst/>
                <a:gdLst/>
                <a:ahLst/>
                <a:cxnLst/>
                <a:rect l="l" t="t" r="r" b="b"/>
                <a:pathLst>
                  <a:path w="3779" h="2430" extrusionOk="0">
                    <a:moveTo>
                      <a:pt x="1024" y="1"/>
                    </a:moveTo>
                    <a:cubicBezTo>
                      <a:pt x="696" y="1"/>
                      <a:pt x="373" y="187"/>
                      <a:pt x="220" y="484"/>
                    </a:cubicBezTo>
                    <a:cubicBezTo>
                      <a:pt x="1" y="908"/>
                      <a:pt x="134" y="1341"/>
                      <a:pt x="485" y="1646"/>
                    </a:cubicBezTo>
                    <a:cubicBezTo>
                      <a:pt x="831" y="1946"/>
                      <a:pt x="1253" y="2134"/>
                      <a:pt x="1680" y="2294"/>
                    </a:cubicBezTo>
                    <a:cubicBezTo>
                      <a:pt x="1946" y="2394"/>
                      <a:pt x="2186" y="2429"/>
                      <a:pt x="2436" y="2429"/>
                    </a:cubicBezTo>
                    <a:cubicBezTo>
                      <a:pt x="2607" y="2429"/>
                      <a:pt x="2782" y="2413"/>
                      <a:pt x="2972" y="2390"/>
                    </a:cubicBezTo>
                    <a:cubicBezTo>
                      <a:pt x="3428" y="2337"/>
                      <a:pt x="3765" y="1804"/>
                      <a:pt x="3772" y="1380"/>
                    </a:cubicBezTo>
                    <a:cubicBezTo>
                      <a:pt x="3779" y="891"/>
                      <a:pt x="3443" y="501"/>
                      <a:pt x="2997" y="346"/>
                    </a:cubicBezTo>
                    <a:cubicBezTo>
                      <a:pt x="2638" y="222"/>
                      <a:pt x="2326" y="184"/>
                      <a:pt x="1954" y="171"/>
                    </a:cubicBezTo>
                    <a:cubicBezTo>
                      <a:pt x="1739" y="165"/>
                      <a:pt x="1536" y="142"/>
                      <a:pt x="1335" y="61"/>
                    </a:cubicBezTo>
                    <a:cubicBezTo>
                      <a:pt x="1234" y="20"/>
                      <a:pt x="1129" y="1"/>
                      <a:pt x="10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3017654" y="1036829"/>
                <a:ext cx="12003" cy="64119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499" extrusionOk="0">
                    <a:moveTo>
                      <a:pt x="591" y="0"/>
                    </a:moveTo>
                    <a:cubicBezTo>
                      <a:pt x="563" y="0"/>
                      <a:pt x="534" y="18"/>
                      <a:pt x="525" y="56"/>
                    </a:cubicBezTo>
                    <a:cubicBezTo>
                      <a:pt x="271" y="1155"/>
                      <a:pt x="0" y="2230"/>
                      <a:pt x="261" y="3357"/>
                    </a:cubicBezTo>
                    <a:cubicBezTo>
                      <a:pt x="283" y="3453"/>
                      <a:pt x="364" y="3498"/>
                      <a:pt x="445" y="3498"/>
                    </a:cubicBezTo>
                    <a:cubicBezTo>
                      <a:pt x="543" y="3498"/>
                      <a:pt x="642" y="3432"/>
                      <a:pt x="643" y="3312"/>
                    </a:cubicBezTo>
                    <a:cubicBezTo>
                      <a:pt x="651" y="2231"/>
                      <a:pt x="642" y="1150"/>
                      <a:pt x="654" y="68"/>
                    </a:cubicBezTo>
                    <a:cubicBezTo>
                      <a:pt x="654" y="23"/>
                      <a:pt x="623" y="0"/>
                      <a:pt x="5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3045949" y="1051967"/>
                <a:ext cx="319991" cy="167014"/>
              </a:xfrm>
              <a:custGeom>
                <a:avLst/>
                <a:gdLst/>
                <a:ahLst/>
                <a:cxnLst/>
                <a:rect l="l" t="t" r="r" b="b"/>
                <a:pathLst>
                  <a:path w="17462" h="9114" extrusionOk="0">
                    <a:moveTo>
                      <a:pt x="16439" y="0"/>
                    </a:moveTo>
                    <a:cubicBezTo>
                      <a:pt x="16218" y="0"/>
                      <a:pt x="15995" y="129"/>
                      <a:pt x="15878" y="415"/>
                    </a:cubicBezTo>
                    <a:cubicBezTo>
                      <a:pt x="14707" y="3265"/>
                      <a:pt x="13991" y="5467"/>
                      <a:pt x="10886" y="6861"/>
                    </a:cubicBezTo>
                    <a:cubicBezTo>
                      <a:pt x="9523" y="7473"/>
                      <a:pt x="8176" y="7751"/>
                      <a:pt x="6859" y="7751"/>
                    </a:cubicBezTo>
                    <a:cubicBezTo>
                      <a:pt x="4480" y="7751"/>
                      <a:pt x="2197" y="6844"/>
                      <a:pt x="86" y="5350"/>
                    </a:cubicBezTo>
                    <a:cubicBezTo>
                      <a:pt x="77" y="5344"/>
                      <a:pt x="68" y="5341"/>
                      <a:pt x="60" y="5341"/>
                    </a:cubicBezTo>
                    <a:cubicBezTo>
                      <a:pt x="25" y="5341"/>
                      <a:pt x="1" y="5389"/>
                      <a:pt x="34" y="5419"/>
                    </a:cubicBezTo>
                    <a:cubicBezTo>
                      <a:pt x="2360" y="7516"/>
                      <a:pt x="4800" y="9113"/>
                      <a:pt x="7760" y="9113"/>
                    </a:cubicBezTo>
                    <a:cubicBezTo>
                      <a:pt x="8603" y="9113"/>
                      <a:pt x="9489" y="8983"/>
                      <a:pt x="10427" y="8698"/>
                    </a:cubicBezTo>
                    <a:cubicBezTo>
                      <a:pt x="13985" y="7617"/>
                      <a:pt x="17461" y="4616"/>
                      <a:pt x="17061" y="610"/>
                    </a:cubicBezTo>
                    <a:cubicBezTo>
                      <a:pt x="17022" y="226"/>
                      <a:pt x="16732" y="0"/>
                      <a:pt x="16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3015986" y="1010091"/>
                <a:ext cx="333845" cy="67198"/>
              </a:xfrm>
              <a:custGeom>
                <a:avLst/>
                <a:gdLst/>
                <a:ahLst/>
                <a:cxnLst/>
                <a:rect l="l" t="t" r="r" b="b"/>
                <a:pathLst>
                  <a:path w="18218" h="3667" extrusionOk="0">
                    <a:moveTo>
                      <a:pt x="15824" y="1"/>
                    </a:moveTo>
                    <a:cubicBezTo>
                      <a:pt x="13727" y="1"/>
                      <a:pt x="10840" y="1114"/>
                      <a:pt x="9701" y="1114"/>
                    </a:cubicBezTo>
                    <a:cubicBezTo>
                      <a:pt x="9685" y="1114"/>
                      <a:pt x="9670" y="1114"/>
                      <a:pt x="9655" y="1113"/>
                    </a:cubicBezTo>
                    <a:cubicBezTo>
                      <a:pt x="7325" y="1048"/>
                      <a:pt x="5096" y="23"/>
                      <a:pt x="3322" y="23"/>
                    </a:cubicBezTo>
                    <a:cubicBezTo>
                      <a:pt x="1866" y="23"/>
                      <a:pt x="716" y="713"/>
                      <a:pt x="65" y="3188"/>
                    </a:cubicBezTo>
                    <a:cubicBezTo>
                      <a:pt x="0" y="3437"/>
                      <a:pt x="254" y="3667"/>
                      <a:pt x="493" y="3667"/>
                    </a:cubicBezTo>
                    <a:cubicBezTo>
                      <a:pt x="573" y="3667"/>
                      <a:pt x="652" y="3641"/>
                      <a:pt x="716" y="3580"/>
                    </a:cubicBezTo>
                    <a:lnTo>
                      <a:pt x="717" y="3580"/>
                    </a:lnTo>
                    <a:cubicBezTo>
                      <a:pt x="1910" y="2457"/>
                      <a:pt x="2591" y="1412"/>
                      <a:pt x="4253" y="1412"/>
                    </a:cubicBezTo>
                    <a:cubicBezTo>
                      <a:pt x="4351" y="1412"/>
                      <a:pt x="4452" y="1416"/>
                      <a:pt x="4556" y="1423"/>
                    </a:cubicBezTo>
                    <a:cubicBezTo>
                      <a:pt x="6256" y="1544"/>
                      <a:pt x="7821" y="2358"/>
                      <a:pt x="9517" y="2517"/>
                    </a:cubicBezTo>
                    <a:cubicBezTo>
                      <a:pt x="9581" y="2523"/>
                      <a:pt x="9650" y="2526"/>
                      <a:pt x="9724" y="2526"/>
                    </a:cubicBezTo>
                    <a:cubicBezTo>
                      <a:pt x="10913" y="2526"/>
                      <a:pt x="13293" y="1793"/>
                      <a:pt x="14999" y="1793"/>
                    </a:cubicBezTo>
                    <a:cubicBezTo>
                      <a:pt x="15833" y="1793"/>
                      <a:pt x="16506" y="1968"/>
                      <a:pt x="16802" y="2488"/>
                    </a:cubicBezTo>
                    <a:cubicBezTo>
                      <a:pt x="16940" y="2731"/>
                      <a:pt x="17147" y="2832"/>
                      <a:pt x="17360" y="2832"/>
                    </a:cubicBezTo>
                    <a:cubicBezTo>
                      <a:pt x="17777" y="2832"/>
                      <a:pt x="18217" y="2447"/>
                      <a:pt x="18213" y="1986"/>
                    </a:cubicBezTo>
                    <a:cubicBezTo>
                      <a:pt x="18199" y="464"/>
                      <a:pt x="17176" y="1"/>
                      <a:pt x="158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3060903" y="1065161"/>
                <a:ext cx="56349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701" extrusionOk="0">
                    <a:moveTo>
                      <a:pt x="1468" y="0"/>
                    </a:moveTo>
                    <a:cubicBezTo>
                      <a:pt x="1075" y="0"/>
                      <a:pt x="675" y="84"/>
                      <a:pt x="379" y="221"/>
                    </a:cubicBezTo>
                    <a:cubicBezTo>
                      <a:pt x="1" y="396"/>
                      <a:pt x="152" y="882"/>
                      <a:pt x="516" y="882"/>
                    </a:cubicBezTo>
                    <a:cubicBezTo>
                      <a:pt x="547" y="882"/>
                      <a:pt x="579" y="879"/>
                      <a:pt x="612" y="871"/>
                    </a:cubicBezTo>
                    <a:cubicBezTo>
                      <a:pt x="716" y="849"/>
                      <a:pt x="830" y="838"/>
                      <a:pt x="946" y="838"/>
                    </a:cubicBezTo>
                    <a:cubicBezTo>
                      <a:pt x="1144" y="838"/>
                      <a:pt x="1349" y="869"/>
                      <a:pt x="1523" y="920"/>
                    </a:cubicBezTo>
                    <a:cubicBezTo>
                      <a:pt x="1778" y="996"/>
                      <a:pt x="1968" y="1110"/>
                      <a:pt x="1987" y="1336"/>
                    </a:cubicBezTo>
                    <a:cubicBezTo>
                      <a:pt x="2006" y="1587"/>
                      <a:pt x="2183" y="1701"/>
                      <a:pt x="2372" y="1701"/>
                    </a:cubicBezTo>
                    <a:cubicBezTo>
                      <a:pt x="2573" y="1701"/>
                      <a:pt x="2787" y="1572"/>
                      <a:pt x="2842" y="1342"/>
                    </a:cubicBezTo>
                    <a:cubicBezTo>
                      <a:pt x="3075" y="360"/>
                      <a:pt x="2286" y="0"/>
                      <a:pt x="14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3063872" y="1082388"/>
                <a:ext cx="22100" cy="2660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452" extrusionOk="0">
                    <a:moveTo>
                      <a:pt x="458" y="0"/>
                    </a:moveTo>
                    <a:cubicBezTo>
                      <a:pt x="299" y="0"/>
                      <a:pt x="146" y="96"/>
                      <a:pt x="107" y="314"/>
                    </a:cubicBezTo>
                    <a:cubicBezTo>
                      <a:pt x="1" y="908"/>
                      <a:pt x="296" y="1225"/>
                      <a:pt x="832" y="1433"/>
                    </a:cubicBezTo>
                    <a:cubicBezTo>
                      <a:pt x="864" y="1445"/>
                      <a:pt x="894" y="1451"/>
                      <a:pt x="922" y="1451"/>
                    </a:cubicBezTo>
                    <a:cubicBezTo>
                      <a:pt x="1126" y="1451"/>
                      <a:pt x="1206" y="1145"/>
                      <a:pt x="1075" y="995"/>
                    </a:cubicBezTo>
                    <a:cubicBezTo>
                      <a:pt x="941" y="839"/>
                      <a:pt x="863" y="652"/>
                      <a:pt x="873" y="444"/>
                    </a:cubicBezTo>
                    <a:cubicBezTo>
                      <a:pt x="888" y="167"/>
                      <a:pt x="667" y="0"/>
                      <a:pt x="4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3121654" y="1091258"/>
                <a:ext cx="71339" cy="76635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4182" extrusionOk="0">
                    <a:moveTo>
                      <a:pt x="1514" y="2263"/>
                    </a:moveTo>
                    <a:lnTo>
                      <a:pt x="1514" y="2263"/>
                    </a:lnTo>
                    <a:cubicBezTo>
                      <a:pt x="1514" y="2263"/>
                      <a:pt x="1514" y="2263"/>
                      <a:pt x="1514" y="2265"/>
                    </a:cubicBezTo>
                    <a:lnTo>
                      <a:pt x="1514" y="2265"/>
                    </a:lnTo>
                    <a:cubicBezTo>
                      <a:pt x="1514" y="2264"/>
                      <a:pt x="1514" y="2263"/>
                      <a:pt x="1514" y="2263"/>
                    </a:cubicBezTo>
                    <a:close/>
                    <a:moveTo>
                      <a:pt x="1484" y="2366"/>
                    </a:moveTo>
                    <a:lnTo>
                      <a:pt x="1484" y="2366"/>
                    </a:lnTo>
                    <a:cubicBezTo>
                      <a:pt x="1485" y="2366"/>
                      <a:pt x="1485" y="2367"/>
                      <a:pt x="1486" y="2367"/>
                    </a:cubicBezTo>
                    <a:lnTo>
                      <a:pt x="1486" y="2367"/>
                    </a:lnTo>
                    <a:cubicBezTo>
                      <a:pt x="1478" y="2393"/>
                      <a:pt x="1474" y="2404"/>
                      <a:pt x="1474" y="2404"/>
                    </a:cubicBezTo>
                    <a:cubicBezTo>
                      <a:pt x="1474" y="2404"/>
                      <a:pt x="1478" y="2387"/>
                      <a:pt x="1484" y="2366"/>
                    </a:cubicBezTo>
                    <a:close/>
                    <a:moveTo>
                      <a:pt x="1529" y="2414"/>
                    </a:moveTo>
                    <a:lnTo>
                      <a:pt x="1529" y="2414"/>
                    </a:lnTo>
                    <a:cubicBezTo>
                      <a:pt x="1546" y="2442"/>
                      <a:pt x="1556" y="2465"/>
                      <a:pt x="1555" y="2465"/>
                    </a:cubicBezTo>
                    <a:cubicBezTo>
                      <a:pt x="1555" y="2465"/>
                      <a:pt x="1547" y="2451"/>
                      <a:pt x="1529" y="2414"/>
                    </a:cubicBezTo>
                    <a:close/>
                    <a:moveTo>
                      <a:pt x="1896" y="0"/>
                    </a:moveTo>
                    <a:cubicBezTo>
                      <a:pt x="1303" y="0"/>
                      <a:pt x="839" y="561"/>
                      <a:pt x="770" y="1137"/>
                    </a:cubicBezTo>
                    <a:lnTo>
                      <a:pt x="770" y="1137"/>
                    </a:lnTo>
                    <a:cubicBezTo>
                      <a:pt x="147" y="1563"/>
                      <a:pt x="1" y="2375"/>
                      <a:pt x="272" y="3068"/>
                    </a:cubicBezTo>
                    <a:cubicBezTo>
                      <a:pt x="553" y="3787"/>
                      <a:pt x="1219" y="4182"/>
                      <a:pt x="1918" y="4182"/>
                    </a:cubicBezTo>
                    <a:cubicBezTo>
                      <a:pt x="2228" y="4182"/>
                      <a:pt x="2545" y="4104"/>
                      <a:pt x="2837" y="3943"/>
                    </a:cubicBezTo>
                    <a:cubicBezTo>
                      <a:pt x="3509" y="3573"/>
                      <a:pt x="3892" y="2767"/>
                      <a:pt x="3836" y="2013"/>
                    </a:cubicBezTo>
                    <a:cubicBezTo>
                      <a:pt x="3803" y="1596"/>
                      <a:pt x="3665" y="1194"/>
                      <a:pt x="3433" y="847"/>
                    </a:cubicBezTo>
                    <a:cubicBezTo>
                      <a:pt x="3122" y="380"/>
                      <a:pt x="2688" y="191"/>
                      <a:pt x="2172" y="40"/>
                    </a:cubicBezTo>
                    <a:cubicBezTo>
                      <a:pt x="2078" y="13"/>
                      <a:pt x="1985" y="0"/>
                      <a:pt x="18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6" name="Google Shape;1156;p38"/>
          <p:cNvGrpSpPr/>
          <p:nvPr/>
        </p:nvGrpSpPr>
        <p:grpSpPr>
          <a:xfrm>
            <a:off x="4837350" y="1404625"/>
            <a:ext cx="2197419" cy="3396282"/>
            <a:chOff x="4837350" y="1404625"/>
            <a:chExt cx="2197419" cy="3396282"/>
          </a:xfrm>
        </p:grpSpPr>
        <p:sp>
          <p:nvSpPr>
            <p:cNvPr id="1157" name="Google Shape;1157;p38"/>
            <p:cNvSpPr/>
            <p:nvPr/>
          </p:nvSpPr>
          <p:spPr>
            <a:xfrm>
              <a:off x="4909202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4837350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8"/>
          <p:cNvGrpSpPr/>
          <p:nvPr/>
        </p:nvGrpSpPr>
        <p:grpSpPr>
          <a:xfrm>
            <a:off x="5394851" y="495000"/>
            <a:ext cx="1056271" cy="1412436"/>
            <a:chOff x="5394851" y="495000"/>
            <a:chExt cx="1056271" cy="1412436"/>
          </a:xfrm>
        </p:grpSpPr>
        <p:grpSp>
          <p:nvGrpSpPr>
            <p:cNvPr id="1160" name="Google Shape;1160;p38"/>
            <p:cNvGrpSpPr/>
            <p:nvPr/>
          </p:nvGrpSpPr>
          <p:grpSpPr>
            <a:xfrm>
              <a:off x="5394851" y="495000"/>
              <a:ext cx="1056271" cy="1412436"/>
              <a:chOff x="5536138" y="809625"/>
              <a:chExt cx="1056271" cy="1412436"/>
            </a:xfrm>
          </p:grpSpPr>
          <p:sp>
            <p:nvSpPr>
              <p:cNvPr id="1161" name="Google Shape;1161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6832" y="2009"/>
                    </a:moveTo>
                    <a:cubicBezTo>
                      <a:pt x="27372" y="2009"/>
                      <a:pt x="27982" y="2107"/>
                      <a:pt x="28530" y="2114"/>
                    </a:cubicBezTo>
                    <a:cubicBezTo>
                      <a:pt x="28538" y="2114"/>
                      <a:pt x="28545" y="2114"/>
                      <a:pt x="28553" y="2114"/>
                    </a:cubicBezTo>
                    <a:cubicBezTo>
                      <a:pt x="28837" y="2114"/>
                      <a:pt x="29104" y="2055"/>
                      <a:pt x="29378" y="2042"/>
                    </a:cubicBezTo>
                    <a:cubicBezTo>
                      <a:pt x="29506" y="2037"/>
                      <a:pt x="29633" y="2034"/>
                      <a:pt x="29760" y="2034"/>
                    </a:cubicBezTo>
                    <a:cubicBezTo>
                      <a:pt x="30881" y="2034"/>
                      <a:pt x="31986" y="2232"/>
                      <a:pt x="33100" y="2304"/>
                    </a:cubicBezTo>
                    <a:cubicBezTo>
                      <a:pt x="35226" y="2442"/>
                      <a:pt x="37204" y="3086"/>
                      <a:pt x="39183" y="3818"/>
                    </a:cubicBezTo>
                    <a:cubicBezTo>
                      <a:pt x="39994" y="4118"/>
                      <a:pt x="40909" y="4353"/>
                      <a:pt x="41547" y="4830"/>
                    </a:cubicBezTo>
                    <a:cubicBezTo>
                      <a:pt x="42728" y="5713"/>
                      <a:pt x="44199" y="6023"/>
                      <a:pt x="45308" y="7022"/>
                    </a:cubicBezTo>
                    <a:cubicBezTo>
                      <a:pt x="46572" y="8162"/>
                      <a:pt x="47988" y="9088"/>
                      <a:pt x="49041" y="10511"/>
                    </a:cubicBezTo>
                    <a:cubicBezTo>
                      <a:pt x="49431" y="11037"/>
                      <a:pt x="49884" y="11691"/>
                      <a:pt x="50453" y="12197"/>
                    </a:cubicBezTo>
                    <a:cubicBezTo>
                      <a:pt x="51094" y="12765"/>
                      <a:pt x="51667" y="13595"/>
                      <a:pt x="51941" y="14564"/>
                    </a:cubicBezTo>
                    <a:cubicBezTo>
                      <a:pt x="52223" y="15561"/>
                      <a:pt x="52845" y="16457"/>
                      <a:pt x="53195" y="17441"/>
                    </a:cubicBezTo>
                    <a:cubicBezTo>
                      <a:pt x="53611" y="18609"/>
                      <a:pt x="53959" y="19809"/>
                      <a:pt x="54205" y="21024"/>
                    </a:cubicBezTo>
                    <a:cubicBezTo>
                      <a:pt x="54300" y="21491"/>
                      <a:pt x="54507" y="21903"/>
                      <a:pt x="54604" y="22361"/>
                    </a:cubicBezTo>
                    <a:cubicBezTo>
                      <a:pt x="55046" y="24411"/>
                      <a:pt x="55153" y="26496"/>
                      <a:pt x="55023" y="28569"/>
                    </a:cubicBezTo>
                    <a:cubicBezTo>
                      <a:pt x="54942" y="29852"/>
                      <a:pt x="54904" y="31146"/>
                      <a:pt x="54732" y="32422"/>
                    </a:cubicBezTo>
                    <a:cubicBezTo>
                      <a:pt x="54633" y="33151"/>
                      <a:pt x="54453" y="33890"/>
                      <a:pt x="54172" y="34567"/>
                    </a:cubicBezTo>
                    <a:cubicBezTo>
                      <a:pt x="53866" y="35306"/>
                      <a:pt x="54009" y="36144"/>
                      <a:pt x="53613" y="36831"/>
                    </a:cubicBezTo>
                    <a:cubicBezTo>
                      <a:pt x="53081" y="37751"/>
                      <a:pt x="53279" y="38838"/>
                      <a:pt x="52811" y="39802"/>
                    </a:cubicBezTo>
                    <a:cubicBezTo>
                      <a:pt x="52433" y="40580"/>
                      <a:pt x="52380" y="41528"/>
                      <a:pt x="52066" y="42374"/>
                    </a:cubicBezTo>
                    <a:cubicBezTo>
                      <a:pt x="51718" y="43313"/>
                      <a:pt x="51549" y="44391"/>
                      <a:pt x="51065" y="45193"/>
                    </a:cubicBezTo>
                    <a:cubicBezTo>
                      <a:pt x="50199" y="46629"/>
                      <a:pt x="49665" y="48226"/>
                      <a:pt x="48697" y="49611"/>
                    </a:cubicBezTo>
                    <a:cubicBezTo>
                      <a:pt x="47960" y="50664"/>
                      <a:pt x="47281" y="51773"/>
                      <a:pt x="46608" y="52863"/>
                    </a:cubicBezTo>
                    <a:cubicBezTo>
                      <a:pt x="46100" y="53685"/>
                      <a:pt x="45462" y="54365"/>
                      <a:pt x="44935" y="55141"/>
                    </a:cubicBezTo>
                    <a:cubicBezTo>
                      <a:pt x="44433" y="55879"/>
                      <a:pt x="43632" y="56445"/>
                      <a:pt x="43305" y="57157"/>
                    </a:cubicBezTo>
                    <a:cubicBezTo>
                      <a:pt x="43027" y="57764"/>
                      <a:pt x="42542" y="58167"/>
                      <a:pt x="42277" y="58737"/>
                    </a:cubicBezTo>
                    <a:cubicBezTo>
                      <a:pt x="42219" y="58859"/>
                      <a:pt x="42153" y="59151"/>
                      <a:pt x="41937" y="59151"/>
                    </a:cubicBezTo>
                    <a:cubicBezTo>
                      <a:pt x="41872" y="59151"/>
                      <a:pt x="41794" y="59126"/>
                      <a:pt x="41700" y="59062"/>
                    </a:cubicBezTo>
                    <a:cubicBezTo>
                      <a:pt x="41697" y="59060"/>
                      <a:pt x="41693" y="59059"/>
                      <a:pt x="41688" y="59059"/>
                    </a:cubicBezTo>
                    <a:cubicBezTo>
                      <a:pt x="41628" y="59059"/>
                      <a:pt x="41432" y="59200"/>
                      <a:pt x="41438" y="59217"/>
                    </a:cubicBezTo>
                    <a:cubicBezTo>
                      <a:pt x="41655" y="59773"/>
                      <a:pt x="41029" y="59916"/>
                      <a:pt x="40920" y="60302"/>
                    </a:cubicBezTo>
                    <a:cubicBezTo>
                      <a:pt x="40872" y="60472"/>
                      <a:pt x="40816" y="60601"/>
                      <a:pt x="40637" y="60659"/>
                    </a:cubicBezTo>
                    <a:cubicBezTo>
                      <a:pt x="40231" y="60795"/>
                      <a:pt x="39921" y="61002"/>
                      <a:pt x="39975" y="61511"/>
                    </a:cubicBezTo>
                    <a:cubicBezTo>
                      <a:pt x="39984" y="61592"/>
                      <a:pt x="39880" y="61724"/>
                      <a:pt x="39794" y="61772"/>
                    </a:cubicBezTo>
                    <a:cubicBezTo>
                      <a:pt x="38878" y="62275"/>
                      <a:pt x="38669" y="63375"/>
                      <a:pt x="37889" y="64043"/>
                    </a:cubicBezTo>
                    <a:cubicBezTo>
                      <a:pt x="37600" y="64289"/>
                      <a:pt x="37186" y="64768"/>
                      <a:pt x="36946" y="65235"/>
                    </a:cubicBezTo>
                    <a:cubicBezTo>
                      <a:pt x="36808" y="65502"/>
                      <a:pt x="36672" y="65812"/>
                      <a:pt x="36180" y="65827"/>
                    </a:cubicBezTo>
                    <a:cubicBezTo>
                      <a:pt x="35744" y="65841"/>
                      <a:pt x="35788" y="66511"/>
                      <a:pt x="35437" y="66845"/>
                    </a:cubicBezTo>
                    <a:cubicBezTo>
                      <a:pt x="34725" y="67522"/>
                      <a:pt x="34146" y="68394"/>
                      <a:pt x="33506" y="69131"/>
                    </a:cubicBezTo>
                    <a:cubicBezTo>
                      <a:pt x="32001" y="70866"/>
                      <a:pt x="30826" y="72970"/>
                      <a:pt x="28670" y="74071"/>
                    </a:cubicBezTo>
                    <a:cubicBezTo>
                      <a:pt x="28498" y="74158"/>
                      <a:pt x="28428" y="74172"/>
                      <a:pt x="28453" y="74397"/>
                    </a:cubicBezTo>
                    <a:cubicBezTo>
                      <a:pt x="28494" y="74790"/>
                      <a:pt x="28104" y="74853"/>
                      <a:pt x="27853" y="74962"/>
                    </a:cubicBezTo>
                    <a:cubicBezTo>
                      <a:pt x="27807" y="74981"/>
                      <a:pt x="27769" y="74990"/>
                      <a:pt x="27736" y="74990"/>
                    </a:cubicBezTo>
                    <a:cubicBezTo>
                      <a:pt x="27543" y="74990"/>
                      <a:pt x="27536" y="74700"/>
                      <a:pt x="27433" y="74583"/>
                    </a:cubicBezTo>
                    <a:cubicBezTo>
                      <a:pt x="27075" y="74174"/>
                      <a:pt x="26441" y="73963"/>
                      <a:pt x="26447" y="73279"/>
                    </a:cubicBezTo>
                    <a:cubicBezTo>
                      <a:pt x="25495" y="73228"/>
                      <a:pt x="25664" y="71783"/>
                      <a:pt x="24597" y="71783"/>
                    </a:cubicBezTo>
                    <a:cubicBezTo>
                      <a:pt x="24584" y="71783"/>
                      <a:pt x="24572" y="71783"/>
                      <a:pt x="24559" y="71783"/>
                    </a:cubicBezTo>
                    <a:cubicBezTo>
                      <a:pt x="24557" y="71783"/>
                      <a:pt x="24555" y="71783"/>
                      <a:pt x="24553" y="71783"/>
                    </a:cubicBezTo>
                    <a:cubicBezTo>
                      <a:pt x="24280" y="71783"/>
                      <a:pt x="24189" y="71158"/>
                      <a:pt x="23970" y="70846"/>
                    </a:cubicBezTo>
                    <a:cubicBezTo>
                      <a:pt x="23535" y="70230"/>
                      <a:pt x="22733" y="69977"/>
                      <a:pt x="22515" y="69124"/>
                    </a:cubicBezTo>
                    <a:cubicBezTo>
                      <a:pt x="22355" y="68502"/>
                      <a:pt x="21469" y="68389"/>
                      <a:pt x="21138" y="67702"/>
                    </a:cubicBezTo>
                    <a:cubicBezTo>
                      <a:pt x="20578" y="66543"/>
                      <a:pt x="19470" y="65771"/>
                      <a:pt x="18695" y="64736"/>
                    </a:cubicBezTo>
                    <a:cubicBezTo>
                      <a:pt x="18264" y="64160"/>
                      <a:pt x="17926" y="63364"/>
                      <a:pt x="17088" y="63053"/>
                    </a:cubicBezTo>
                    <a:cubicBezTo>
                      <a:pt x="16399" y="62797"/>
                      <a:pt x="16080" y="62040"/>
                      <a:pt x="15728" y="61457"/>
                    </a:cubicBezTo>
                    <a:cubicBezTo>
                      <a:pt x="15302" y="60752"/>
                      <a:pt x="14681" y="60218"/>
                      <a:pt x="14285" y="59486"/>
                    </a:cubicBezTo>
                    <a:cubicBezTo>
                      <a:pt x="13862" y="58699"/>
                      <a:pt x="13218" y="58041"/>
                      <a:pt x="12870" y="57186"/>
                    </a:cubicBezTo>
                    <a:cubicBezTo>
                      <a:pt x="12729" y="56838"/>
                      <a:pt x="12383" y="56566"/>
                      <a:pt x="12100" y="56291"/>
                    </a:cubicBezTo>
                    <a:cubicBezTo>
                      <a:pt x="11967" y="56161"/>
                      <a:pt x="11688" y="56122"/>
                      <a:pt x="12133" y="55841"/>
                    </a:cubicBezTo>
                    <a:cubicBezTo>
                      <a:pt x="11395" y="55512"/>
                      <a:pt x="11555" y="54570"/>
                      <a:pt x="10931" y="54239"/>
                    </a:cubicBezTo>
                    <a:cubicBezTo>
                      <a:pt x="10474" y="53997"/>
                      <a:pt x="10403" y="53616"/>
                      <a:pt x="10172" y="53260"/>
                    </a:cubicBezTo>
                    <a:cubicBezTo>
                      <a:pt x="9841" y="52748"/>
                      <a:pt x="9736" y="52067"/>
                      <a:pt x="9288" y="51698"/>
                    </a:cubicBezTo>
                    <a:cubicBezTo>
                      <a:pt x="8769" y="51271"/>
                      <a:pt x="8507" y="50787"/>
                      <a:pt x="8497" y="50174"/>
                    </a:cubicBezTo>
                    <a:cubicBezTo>
                      <a:pt x="8492" y="49701"/>
                      <a:pt x="8098" y="49456"/>
                      <a:pt x="7934" y="49087"/>
                    </a:cubicBezTo>
                    <a:cubicBezTo>
                      <a:pt x="7683" y="48525"/>
                      <a:pt x="7596" y="47782"/>
                      <a:pt x="7020" y="47420"/>
                    </a:cubicBezTo>
                    <a:cubicBezTo>
                      <a:pt x="6604" y="47159"/>
                      <a:pt x="6685" y="46693"/>
                      <a:pt x="6652" y="46437"/>
                    </a:cubicBezTo>
                    <a:cubicBezTo>
                      <a:pt x="6532" y="45499"/>
                      <a:pt x="5449" y="44970"/>
                      <a:pt x="5669" y="43945"/>
                    </a:cubicBezTo>
                    <a:cubicBezTo>
                      <a:pt x="5737" y="43630"/>
                      <a:pt x="5328" y="43767"/>
                      <a:pt x="5292" y="43391"/>
                    </a:cubicBezTo>
                    <a:cubicBezTo>
                      <a:pt x="5166" y="42109"/>
                      <a:pt x="4416" y="41014"/>
                      <a:pt x="3906" y="39850"/>
                    </a:cubicBezTo>
                    <a:cubicBezTo>
                      <a:pt x="3802" y="39612"/>
                      <a:pt x="3811" y="39339"/>
                      <a:pt x="3778" y="39153"/>
                    </a:cubicBezTo>
                    <a:cubicBezTo>
                      <a:pt x="3539" y="37765"/>
                      <a:pt x="2945" y="36487"/>
                      <a:pt x="2642" y="35135"/>
                    </a:cubicBezTo>
                    <a:cubicBezTo>
                      <a:pt x="2438" y="34229"/>
                      <a:pt x="2635" y="33242"/>
                      <a:pt x="2522" y="32306"/>
                    </a:cubicBezTo>
                    <a:cubicBezTo>
                      <a:pt x="2239" y="29987"/>
                      <a:pt x="2615" y="27694"/>
                      <a:pt x="2717" y="25392"/>
                    </a:cubicBezTo>
                    <a:cubicBezTo>
                      <a:pt x="2758" y="24432"/>
                      <a:pt x="3131" y="23488"/>
                      <a:pt x="3437" y="22590"/>
                    </a:cubicBezTo>
                    <a:cubicBezTo>
                      <a:pt x="3971" y="21021"/>
                      <a:pt x="4475" y="19421"/>
                      <a:pt x="5360" y="17982"/>
                    </a:cubicBezTo>
                    <a:cubicBezTo>
                      <a:pt x="5757" y="17336"/>
                      <a:pt x="6483" y="16693"/>
                      <a:pt x="6517" y="16080"/>
                    </a:cubicBezTo>
                    <a:cubicBezTo>
                      <a:pt x="6566" y="15192"/>
                      <a:pt x="7724" y="15130"/>
                      <a:pt x="7524" y="14266"/>
                    </a:cubicBezTo>
                    <a:cubicBezTo>
                      <a:pt x="8486" y="13757"/>
                      <a:pt x="8555" y="12475"/>
                      <a:pt x="9394" y="11975"/>
                    </a:cubicBezTo>
                    <a:cubicBezTo>
                      <a:pt x="9842" y="11708"/>
                      <a:pt x="10123" y="11625"/>
                      <a:pt x="10015" y="11087"/>
                    </a:cubicBezTo>
                    <a:cubicBezTo>
                      <a:pt x="10009" y="11056"/>
                      <a:pt x="10085" y="10973"/>
                      <a:pt x="10120" y="10973"/>
                    </a:cubicBezTo>
                    <a:cubicBezTo>
                      <a:pt x="10121" y="10973"/>
                      <a:pt x="10121" y="10973"/>
                      <a:pt x="10121" y="10973"/>
                    </a:cubicBezTo>
                    <a:cubicBezTo>
                      <a:pt x="10141" y="10974"/>
                      <a:pt x="10160" y="10975"/>
                      <a:pt x="10178" y="10975"/>
                    </a:cubicBezTo>
                    <a:cubicBezTo>
                      <a:pt x="11125" y="10975"/>
                      <a:pt x="11060" y="9841"/>
                      <a:pt x="11791" y="9473"/>
                    </a:cubicBezTo>
                    <a:cubicBezTo>
                      <a:pt x="12281" y="9225"/>
                      <a:pt x="12683" y="8382"/>
                      <a:pt x="13149" y="7970"/>
                    </a:cubicBezTo>
                    <a:cubicBezTo>
                      <a:pt x="13706" y="7478"/>
                      <a:pt x="14281" y="6900"/>
                      <a:pt x="15012" y="6546"/>
                    </a:cubicBezTo>
                    <a:cubicBezTo>
                      <a:pt x="15535" y="6291"/>
                      <a:pt x="15908" y="5744"/>
                      <a:pt x="16476" y="5480"/>
                    </a:cubicBezTo>
                    <a:cubicBezTo>
                      <a:pt x="17148" y="5169"/>
                      <a:pt x="17617" y="4587"/>
                      <a:pt x="18407" y="4353"/>
                    </a:cubicBezTo>
                    <a:cubicBezTo>
                      <a:pt x="19117" y="4140"/>
                      <a:pt x="19815" y="3650"/>
                      <a:pt x="20558" y="3461"/>
                    </a:cubicBezTo>
                    <a:cubicBezTo>
                      <a:pt x="21511" y="3219"/>
                      <a:pt x="22407" y="2845"/>
                      <a:pt x="23326" y="2527"/>
                    </a:cubicBezTo>
                    <a:cubicBezTo>
                      <a:pt x="24201" y="2223"/>
                      <a:pt x="25123" y="2460"/>
                      <a:pt x="26054" y="2119"/>
                    </a:cubicBezTo>
                    <a:cubicBezTo>
                      <a:pt x="26280" y="2037"/>
                      <a:pt x="26546" y="2009"/>
                      <a:pt x="26832" y="2009"/>
                    </a:cubicBezTo>
                    <a:close/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38"/>
            <p:cNvGrpSpPr/>
            <p:nvPr/>
          </p:nvGrpSpPr>
          <p:grpSpPr>
            <a:xfrm>
              <a:off x="5639224" y="746950"/>
              <a:ext cx="593692" cy="732924"/>
              <a:chOff x="5626136" y="736150"/>
              <a:chExt cx="593692" cy="732924"/>
            </a:xfrm>
          </p:grpSpPr>
          <p:sp>
            <p:nvSpPr>
              <p:cNvPr id="1164" name="Google Shape;1164;p38"/>
              <p:cNvSpPr/>
              <p:nvPr/>
            </p:nvSpPr>
            <p:spPr>
              <a:xfrm>
                <a:off x="5693715" y="832814"/>
                <a:ext cx="413597" cy="636261"/>
              </a:xfrm>
              <a:custGeom>
                <a:avLst/>
                <a:gdLst/>
                <a:ahLst/>
                <a:cxnLst/>
                <a:rect l="l" t="t" r="r" b="b"/>
                <a:pathLst>
                  <a:path w="18770" h="28875" extrusionOk="0">
                    <a:moveTo>
                      <a:pt x="9832" y="11349"/>
                    </a:moveTo>
                    <a:cubicBezTo>
                      <a:pt x="10079" y="11349"/>
                      <a:pt x="10351" y="11472"/>
                      <a:pt x="10578" y="11519"/>
                    </a:cubicBezTo>
                    <a:cubicBezTo>
                      <a:pt x="11029" y="11611"/>
                      <a:pt x="11038" y="12085"/>
                      <a:pt x="11090" y="12441"/>
                    </a:cubicBezTo>
                    <a:cubicBezTo>
                      <a:pt x="11139" y="12784"/>
                      <a:pt x="11101" y="13139"/>
                      <a:pt x="11101" y="13489"/>
                    </a:cubicBezTo>
                    <a:lnTo>
                      <a:pt x="11111" y="13490"/>
                    </a:lnTo>
                    <a:cubicBezTo>
                      <a:pt x="11029" y="15572"/>
                      <a:pt x="10945" y="17653"/>
                      <a:pt x="10861" y="19734"/>
                    </a:cubicBezTo>
                    <a:cubicBezTo>
                      <a:pt x="10858" y="19804"/>
                      <a:pt x="10832" y="19876"/>
                      <a:pt x="10843" y="19944"/>
                    </a:cubicBezTo>
                    <a:cubicBezTo>
                      <a:pt x="11042" y="21091"/>
                      <a:pt x="10938" y="21209"/>
                      <a:pt x="9771" y="21211"/>
                    </a:cubicBezTo>
                    <a:cubicBezTo>
                      <a:pt x="9549" y="21211"/>
                      <a:pt x="9493" y="21061"/>
                      <a:pt x="9503" y="20928"/>
                    </a:cubicBezTo>
                    <a:cubicBezTo>
                      <a:pt x="9523" y="20653"/>
                      <a:pt x="9492" y="20251"/>
                      <a:pt x="9662" y="20132"/>
                    </a:cubicBezTo>
                    <a:cubicBezTo>
                      <a:pt x="10215" y="19744"/>
                      <a:pt x="9873" y="19185"/>
                      <a:pt x="9948" y="18760"/>
                    </a:cubicBezTo>
                    <a:cubicBezTo>
                      <a:pt x="10035" y="18270"/>
                      <a:pt x="10059" y="17632"/>
                      <a:pt x="9846" y="17116"/>
                    </a:cubicBezTo>
                    <a:cubicBezTo>
                      <a:pt x="9405" y="16042"/>
                      <a:pt x="9481" y="14922"/>
                      <a:pt x="9361" y="13816"/>
                    </a:cubicBezTo>
                    <a:cubicBezTo>
                      <a:pt x="9330" y="13534"/>
                      <a:pt x="9378" y="13211"/>
                      <a:pt x="9147" y="12918"/>
                    </a:cubicBezTo>
                    <a:cubicBezTo>
                      <a:pt x="8734" y="12393"/>
                      <a:pt x="9080" y="11896"/>
                      <a:pt x="9439" y="11512"/>
                    </a:cubicBezTo>
                    <a:cubicBezTo>
                      <a:pt x="9553" y="11390"/>
                      <a:pt x="9688" y="11349"/>
                      <a:pt x="9832" y="11349"/>
                    </a:cubicBezTo>
                    <a:close/>
                    <a:moveTo>
                      <a:pt x="9354" y="1575"/>
                    </a:moveTo>
                    <a:cubicBezTo>
                      <a:pt x="10252" y="1575"/>
                      <a:pt x="11141" y="1706"/>
                      <a:pt x="12027" y="1940"/>
                    </a:cubicBezTo>
                    <a:cubicBezTo>
                      <a:pt x="12824" y="2150"/>
                      <a:pt x="13442" y="2706"/>
                      <a:pt x="14123" y="3029"/>
                    </a:cubicBezTo>
                    <a:cubicBezTo>
                      <a:pt x="15517" y="3695"/>
                      <a:pt x="15961" y="4902"/>
                      <a:pt x="16456" y="5995"/>
                    </a:cubicBezTo>
                    <a:cubicBezTo>
                      <a:pt x="17179" y="7593"/>
                      <a:pt x="17563" y="9340"/>
                      <a:pt x="16937" y="11106"/>
                    </a:cubicBezTo>
                    <a:cubicBezTo>
                      <a:pt x="16766" y="11585"/>
                      <a:pt x="16798" y="12160"/>
                      <a:pt x="16243" y="12468"/>
                    </a:cubicBezTo>
                    <a:cubicBezTo>
                      <a:pt x="16185" y="12501"/>
                      <a:pt x="16124" y="12612"/>
                      <a:pt x="16140" y="12665"/>
                    </a:cubicBezTo>
                    <a:cubicBezTo>
                      <a:pt x="16395" y="13504"/>
                      <a:pt x="15513" y="13786"/>
                      <a:pt x="15196" y="14334"/>
                    </a:cubicBezTo>
                    <a:cubicBezTo>
                      <a:pt x="14863" y="14909"/>
                      <a:pt x="14612" y="15414"/>
                      <a:pt x="14873" y="16060"/>
                    </a:cubicBezTo>
                    <a:cubicBezTo>
                      <a:pt x="14914" y="16159"/>
                      <a:pt x="14878" y="16311"/>
                      <a:pt x="14826" y="16416"/>
                    </a:cubicBezTo>
                    <a:cubicBezTo>
                      <a:pt x="14206" y="17678"/>
                      <a:pt x="14605" y="19013"/>
                      <a:pt x="14460" y="20308"/>
                    </a:cubicBezTo>
                    <a:cubicBezTo>
                      <a:pt x="14409" y="20299"/>
                      <a:pt x="14358" y="20295"/>
                      <a:pt x="14307" y="20295"/>
                    </a:cubicBezTo>
                    <a:cubicBezTo>
                      <a:pt x="13900" y="20295"/>
                      <a:pt x="13505" y="20539"/>
                      <a:pt x="13032" y="20539"/>
                    </a:cubicBezTo>
                    <a:cubicBezTo>
                      <a:pt x="13024" y="20539"/>
                      <a:pt x="13015" y="20539"/>
                      <a:pt x="13006" y="20538"/>
                    </a:cubicBezTo>
                    <a:cubicBezTo>
                      <a:pt x="12426" y="20528"/>
                      <a:pt x="12285" y="20313"/>
                      <a:pt x="12303" y="19925"/>
                    </a:cubicBezTo>
                    <a:cubicBezTo>
                      <a:pt x="12332" y="19295"/>
                      <a:pt x="12555" y="18665"/>
                      <a:pt x="12520" y="18042"/>
                    </a:cubicBezTo>
                    <a:cubicBezTo>
                      <a:pt x="12472" y="17204"/>
                      <a:pt x="12718" y="16377"/>
                      <a:pt x="12622" y="15564"/>
                    </a:cubicBezTo>
                    <a:cubicBezTo>
                      <a:pt x="12532" y="14815"/>
                      <a:pt x="12644" y="14081"/>
                      <a:pt x="12770" y="13389"/>
                    </a:cubicBezTo>
                    <a:cubicBezTo>
                      <a:pt x="12922" y="12548"/>
                      <a:pt x="12303" y="11759"/>
                      <a:pt x="12725" y="10947"/>
                    </a:cubicBezTo>
                    <a:cubicBezTo>
                      <a:pt x="12738" y="10921"/>
                      <a:pt x="12653" y="10818"/>
                      <a:pt x="12595" y="10793"/>
                    </a:cubicBezTo>
                    <a:cubicBezTo>
                      <a:pt x="11970" y="10534"/>
                      <a:pt x="11424" y="10052"/>
                      <a:pt x="10711" y="10052"/>
                    </a:cubicBezTo>
                    <a:cubicBezTo>
                      <a:pt x="10544" y="10052"/>
                      <a:pt x="10369" y="10078"/>
                      <a:pt x="10181" y="10140"/>
                    </a:cubicBezTo>
                    <a:cubicBezTo>
                      <a:pt x="9868" y="10242"/>
                      <a:pt x="9515" y="10273"/>
                      <a:pt x="9170" y="10273"/>
                    </a:cubicBezTo>
                    <a:cubicBezTo>
                      <a:pt x="9061" y="10273"/>
                      <a:pt x="8953" y="10270"/>
                      <a:pt x="8847" y="10265"/>
                    </a:cubicBezTo>
                    <a:cubicBezTo>
                      <a:pt x="8811" y="10264"/>
                      <a:pt x="8774" y="10263"/>
                      <a:pt x="8739" y="10263"/>
                    </a:cubicBezTo>
                    <a:cubicBezTo>
                      <a:pt x="7880" y="10263"/>
                      <a:pt x="7314" y="10746"/>
                      <a:pt x="7402" y="11593"/>
                    </a:cubicBezTo>
                    <a:cubicBezTo>
                      <a:pt x="7589" y="13380"/>
                      <a:pt x="7797" y="15166"/>
                      <a:pt x="8179" y="16933"/>
                    </a:cubicBezTo>
                    <a:cubicBezTo>
                      <a:pt x="8357" y="17749"/>
                      <a:pt x="8333" y="18617"/>
                      <a:pt x="8176" y="19466"/>
                    </a:cubicBezTo>
                    <a:cubicBezTo>
                      <a:pt x="8110" y="19819"/>
                      <a:pt x="8177" y="20192"/>
                      <a:pt x="8161" y="20555"/>
                    </a:cubicBezTo>
                    <a:cubicBezTo>
                      <a:pt x="8139" y="21072"/>
                      <a:pt x="7924" y="21267"/>
                      <a:pt x="7546" y="21267"/>
                    </a:cubicBezTo>
                    <a:cubicBezTo>
                      <a:pt x="7395" y="21267"/>
                      <a:pt x="7217" y="21236"/>
                      <a:pt x="7015" y="21181"/>
                    </a:cubicBezTo>
                    <a:cubicBezTo>
                      <a:pt x="5928" y="20887"/>
                      <a:pt x="6179" y="19982"/>
                      <a:pt x="6001" y="19372"/>
                    </a:cubicBezTo>
                    <a:cubicBezTo>
                      <a:pt x="5594" y="17972"/>
                      <a:pt x="4783" y="16870"/>
                      <a:pt x="3851" y="15766"/>
                    </a:cubicBezTo>
                    <a:cubicBezTo>
                      <a:pt x="3463" y="15305"/>
                      <a:pt x="3165" y="14693"/>
                      <a:pt x="2877" y="14124"/>
                    </a:cubicBezTo>
                    <a:cubicBezTo>
                      <a:pt x="2474" y="13324"/>
                      <a:pt x="2220" y="12501"/>
                      <a:pt x="1923" y="11683"/>
                    </a:cubicBezTo>
                    <a:cubicBezTo>
                      <a:pt x="1503" y="10524"/>
                      <a:pt x="1407" y="9411"/>
                      <a:pt x="1777" y="8147"/>
                    </a:cubicBezTo>
                    <a:cubicBezTo>
                      <a:pt x="2129" y="6944"/>
                      <a:pt x="2738" y="5849"/>
                      <a:pt x="3084" y="4656"/>
                    </a:cubicBezTo>
                    <a:cubicBezTo>
                      <a:pt x="3215" y="4206"/>
                      <a:pt x="3854" y="4157"/>
                      <a:pt x="4209" y="3784"/>
                    </a:cubicBezTo>
                    <a:cubicBezTo>
                      <a:pt x="5119" y="2827"/>
                      <a:pt x="6202" y="2021"/>
                      <a:pt x="7611" y="1744"/>
                    </a:cubicBezTo>
                    <a:cubicBezTo>
                      <a:pt x="8196" y="1629"/>
                      <a:pt x="8777" y="1575"/>
                      <a:pt x="9354" y="1575"/>
                    </a:cubicBezTo>
                    <a:close/>
                    <a:moveTo>
                      <a:pt x="14241" y="21818"/>
                    </a:moveTo>
                    <a:cubicBezTo>
                      <a:pt x="14258" y="22103"/>
                      <a:pt x="14300" y="22301"/>
                      <a:pt x="14275" y="22491"/>
                    </a:cubicBezTo>
                    <a:cubicBezTo>
                      <a:pt x="14222" y="22904"/>
                      <a:pt x="14104" y="23185"/>
                      <a:pt x="13660" y="23185"/>
                    </a:cubicBezTo>
                    <a:cubicBezTo>
                      <a:pt x="13580" y="23185"/>
                      <a:pt x="13490" y="23176"/>
                      <a:pt x="13387" y="23157"/>
                    </a:cubicBezTo>
                    <a:cubicBezTo>
                      <a:pt x="13105" y="23104"/>
                      <a:pt x="12823" y="23085"/>
                      <a:pt x="12541" y="23085"/>
                    </a:cubicBezTo>
                    <a:cubicBezTo>
                      <a:pt x="11730" y="23085"/>
                      <a:pt x="10916" y="23248"/>
                      <a:pt x="10103" y="23277"/>
                    </a:cubicBezTo>
                    <a:cubicBezTo>
                      <a:pt x="9527" y="23297"/>
                      <a:pt x="8953" y="23321"/>
                      <a:pt x="8380" y="23321"/>
                    </a:cubicBezTo>
                    <a:cubicBezTo>
                      <a:pt x="7870" y="23321"/>
                      <a:pt x="7361" y="23302"/>
                      <a:pt x="6851" y="23246"/>
                    </a:cubicBezTo>
                    <a:cubicBezTo>
                      <a:pt x="6542" y="23212"/>
                      <a:pt x="6424" y="23056"/>
                      <a:pt x="6422" y="22806"/>
                    </a:cubicBezTo>
                    <a:cubicBezTo>
                      <a:pt x="6421" y="22606"/>
                      <a:pt x="6522" y="22557"/>
                      <a:pt x="6639" y="22557"/>
                    </a:cubicBezTo>
                    <a:cubicBezTo>
                      <a:pt x="6727" y="22557"/>
                      <a:pt x="6824" y="22585"/>
                      <a:pt x="6892" y="22598"/>
                    </a:cubicBezTo>
                    <a:cubicBezTo>
                      <a:pt x="7379" y="22687"/>
                      <a:pt x="7867" y="22721"/>
                      <a:pt x="8354" y="22721"/>
                    </a:cubicBezTo>
                    <a:cubicBezTo>
                      <a:pt x="9271" y="22721"/>
                      <a:pt x="10185" y="22599"/>
                      <a:pt x="11083" y="22494"/>
                    </a:cubicBezTo>
                    <a:cubicBezTo>
                      <a:pt x="12111" y="22371"/>
                      <a:pt x="13186" y="22257"/>
                      <a:pt x="14241" y="21818"/>
                    </a:cubicBezTo>
                    <a:close/>
                    <a:moveTo>
                      <a:pt x="14095" y="23635"/>
                    </a:moveTo>
                    <a:cubicBezTo>
                      <a:pt x="14243" y="23635"/>
                      <a:pt x="14318" y="23751"/>
                      <a:pt x="14256" y="24044"/>
                    </a:cubicBezTo>
                    <a:cubicBezTo>
                      <a:pt x="14024" y="25140"/>
                      <a:pt x="13262" y="25658"/>
                      <a:pt x="11447" y="25658"/>
                    </a:cubicBezTo>
                    <a:cubicBezTo>
                      <a:pt x="11391" y="25658"/>
                      <a:pt x="11334" y="25657"/>
                      <a:pt x="11276" y="25656"/>
                    </a:cubicBezTo>
                    <a:cubicBezTo>
                      <a:pt x="10940" y="25723"/>
                      <a:pt x="10520" y="25755"/>
                      <a:pt x="10059" y="25755"/>
                    </a:cubicBezTo>
                    <a:cubicBezTo>
                      <a:pt x="9546" y="25755"/>
                      <a:pt x="8983" y="25716"/>
                      <a:pt x="8428" y="25639"/>
                    </a:cubicBezTo>
                    <a:cubicBezTo>
                      <a:pt x="7971" y="25576"/>
                      <a:pt x="7405" y="25482"/>
                      <a:pt x="7007" y="25123"/>
                    </a:cubicBezTo>
                    <a:cubicBezTo>
                      <a:pt x="6888" y="25017"/>
                      <a:pt x="6758" y="24917"/>
                      <a:pt x="6815" y="24745"/>
                    </a:cubicBezTo>
                    <a:cubicBezTo>
                      <a:pt x="6865" y="24593"/>
                      <a:pt x="6997" y="24541"/>
                      <a:pt x="7146" y="24541"/>
                    </a:cubicBezTo>
                    <a:cubicBezTo>
                      <a:pt x="7164" y="24541"/>
                      <a:pt x="7182" y="24541"/>
                      <a:pt x="7201" y="24543"/>
                    </a:cubicBezTo>
                    <a:cubicBezTo>
                      <a:pt x="7282" y="24549"/>
                      <a:pt x="7364" y="24552"/>
                      <a:pt x="7445" y="24552"/>
                    </a:cubicBezTo>
                    <a:cubicBezTo>
                      <a:pt x="7862" y="24552"/>
                      <a:pt x="8274" y="24483"/>
                      <a:pt x="8701" y="24483"/>
                    </a:cubicBezTo>
                    <a:cubicBezTo>
                      <a:pt x="8869" y="24483"/>
                      <a:pt x="9041" y="24493"/>
                      <a:pt x="9216" y="24524"/>
                    </a:cubicBezTo>
                    <a:cubicBezTo>
                      <a:pt x="9371" y="24550"/>
                      <a:pt x="9530" y="24561"/>
                      <a:pt x="9690" y="24561"/>
                    </a:cubicBezTo>
                    <a:cubicBezTo>
                      <a:pt x="10283" y="24561"/>
                      <a:pt x="10905" y="24411"/>
                      <a:pt x="11506" y="24339"/>
                    </a:cubicBezTo>
                    <a:cubicBezTo>
                      <a:pt x="12319" y="24242"/>
                      <a:pt x="13105" y="24054"/>
                      <a:pt x="13848" y="23704"/>
                    </a:cubicBezTo>
                    <a:cubicBezTo>
                      <a:pt x="13942" y="23660"/>
                      <a:pt x="14026" y="23635"/>
                      <a:pt x="14095" y="23635"/>
                    </a:cubicBezTo>
                    <a:close/>
                    <a:moveTo>
                      <a:pt x="8403" y="0"/>
                    </a:moveTo>
                    <a:cubicBezTo>
                      <a:pt x="7914" y="0"/>
                      <a:pt x="7439" y="91"/>
                      <a:pt x="7028" y="494"/>
                    </a:cubicBezTo>
                    <a:cubicBezTo>
                      <a:pt x="6917" y="446"/>
                      <a:pt x="6813" y="426"/>
                      <a:pt x="6714" y="426"/>
                    </a:cubicBezTo>
                    <a:cubicBezTo>
                      <a:pt x="6170" y="426"/>
                      <a:pt x="5772" y="1030"/>
                      <a:pt x="5228" y="1030"/>
                    </a:cubicBezTo>
                    <a:cubicBezTo>
                      <a:pt x="5124" y="1030"/>
                      <a:pt x="5015" y="1008"/>
                      <a:pt x="4899" y="956"/>
                    </a:cubicBezTo>
                    <a:cubicBezTo>
                      <a:pt x="4899" y="956"/>
                      <a:pt x="4898" y="956"/>
                      <a:pt x="4897" y="956"/>
                    </a:cubicBezTo>
                    <a:cubicBezTo>
                      <a:pt x="4885" y="956"/>
                      <a:pt x="4842" y="994"/>
                      <a:pt x="4845" y="1004"/>
                    </a:cubicBezTo>
                    <a:cubicBezTo>
                      <a:pt x="5106" y="1750"/>
                      <a:pt x="3783" y="1204"/>
                      <a:pt x="4014" y="1920"/>
                    </a:cubicBezTo>
                    <a:cubicBezTo>
                      <a:pt x="3692" y="2013"/>
                      <a:pt x="3213" y="2010"/>
                      <a:pt x="3073" y="2215"/>
                    </a:cubicBezTo>
                    <a:cubicBezTo>
                      <a:pt x="2370" y="3240"/>
                      <a:pt x="1499" y="4174"/>
                      <a:pt x="1069" y="5355"/>
                    </a:cubicBezTo>
                    <a:cubicBezTo>
                      <a:pt x="793" y="6112"/>
                      <a:pt x="539" y="6863"/>
                      <a:pt x="383" y="7664"/>
                    </a:cubicBezTo>
                    <a:cubicBezTo>
                      <a:pt x="185" y="8681"/>
                      <a:pt x="1" y="9701"/>
                      <a:pt x="309" y="10667"/>
                    </a:cubicBezTo>
                    <a:cubicBezTo>
                      <a:pt x="693" y="11880"/>
                      <a:pt x="802" y="13150"/>
                      <a:pt x="1454" y="14325"/>
                    </a:cubicBezTo>
                    <a:cubicBezTo>
                      <a:pt x="1900" y="15127"/>
                      <a:pt x="2173" y="16061"/>
                      <a:pt x="2823" y="16730"/>
                    </a:cubicBezTo>
                    <a:cubicBezTo>
                      <a:pt x="4054" y="17996"/>
                      <a:pt x="4774" y="19419"/>
                      <a:pt x="4873" y="21140"/>
                    </a:cubicBezTo>
                    <a:cubicBezTo>
                      <a:pt x="4891" y="21455"/>
                      <a:pt x="5182" y="21780"/>
                      <a:pt x="5137" y="22070"/>
                    </a:cubicBezTo>
                    <a:cubicBezTo>
                      <a:pt x="4965" y="23203"/>
                      <a:pt x="5044" y="24321"/>
                      <a:pt x="5372" y="25397"/>
                    </a:cubicBezTo>
                    <a:cubicBezTo>
                      <a:pt x="5612" y="26186"/>
                      <a:pt x="6269" y="26875"/>
                      <a:pt x="7086" y="26987"/>
                    </a:cubicBezTo>
                    <a:cubicBezTo>
                      <a:pt x="7882" y="27094"/>
                      <a:pt x="8363" y="27528"/>
                      <a:pt x="8654" y="28005"/>
                    </a:cubicBezTo>
                    <a:cubicBezTo>
                      <a:pt x="9145" y="28809"/>
                      <a:pt x="9833" y="28831"/>
                      <a:pt x="10904" y="28860"/>
                    </a:cubicBezTo>
                    <a:cubicBezTo>
                      <a:pt x="10947" y="28870"/>
                      <a:pt x="10991" y="28874"/>
                      <a:pt x="11035" y="28874"/>
                    </a:cubicBezTo>
                    <a:cubicBezTo>
                      <a:pt x="11436" y="28874"/>
                      <a:pt x="11890" y="28487"/>
                      <a:pt x="12409" y="28229"/>
                    </a:cubicBezTo>
                    <a:cubicBezTo>
                      <a:pt x="13285" y="27790"/>
                      <a:pt x="13475" y="26714"/>
                      <a:pt x="14465" y="26369"/>
                    </a:cubicBezTo>
                    <a:cubicBezTo>
                      <a:pt x="14932" y="26207"/>
                      <a:pt x="15144" y="25700"/>
                      <a:pt x="15451" y="25337"/>
                    </a:cubicBezTo>
                    <a:cubicBezTo>
                      <a:pt x="15790" y="24937"/>
                      <a:pt x="15590" y="24571"/>
                      <a:pt x="15741" y="24211"/>
                    </a:cubicBezTo>
                    <a:cubicBezTo>
                      <a:pt x="16105" y="23345"/>
                      <a:pt x="15728" y="22386"/>
                      <a:pt x="16034" y="21438"/>
                    </a:cubicBezTo>
                    <a:cubicBezTo>
                      <a:pt x="16234" y="20820"/>
                      <a:pt x="16098" y="19992"/>
                      <a:pt x="16144" y="19290"/>
                    </a:cubicBezTo>
                    <a:cubicBezTo>
                      <a:pt x="16253" y="17646"/>
                      <a:pt x="16445" y="16012"/>
                      <a:pt x="17345" y="14470"/>
                    </a:cubicBezTo>
                    <a:cubicBezTo>
                      <a:pt x="18005" y="13335"/>
                      <a:pt x="18406" y="12014"/>
                      <a:pt x="18615" y="10678"/>
                    </a:cubicBezTo>
                    <a:cubicBezTo>
                      <a:pt x="18769" y="9693"/>
                      <a:pt x="18669" y="8729"/>
                      <a:pt x="18612" y="7748"/>
                    </a:cubicBezTo>
                    <a:cubicBezTo>
                      <a:pt x="18560" y="6823"/>
                      <a:pt x="17769" y="6191"/>
                      <a:pt x="17702" y="5316"/>
                    </a:cubicBezTo>
                    <a:cubicBezTo>
                      <a:pt x="17633" y="4415"/>
                      <a:pt x="16945" y="3825"/>
                      <a:pt x="16469" y="3172"/>
                    </a:cubicBezTo>
                    <a:cubicBezTo>
                      <a:pt x="16146" y="2728"/>
                      <a:pt x="15761" y="2170"/>
                      <a:pt x="15211" y="1922"/>
                    </a:cubicBezTo>
                    <a:cubicBezTo>
                      <a:pt x="14415" y="1559"/>
                      <a:pt x="13771" y="997"/>
                      <a:pt x="12917" y="677"/>
                    </a:cubicBezTo>
                    <a:cubicBezTo>
                      <a:pt x="11868" y="284"/>
                      <a:pt x="10836" y="62"/>
                      <a:pt x="9752" y="62"/>
                    </a:cubicBezTo>
                    <a:cubicBezTo>
                      <a:pt x="9722" y="62"/>
                      <a:pt x="9692" y="62"/>
                      <a:pt x="9663" y="62"/>
                    </a:cubicBezTo>
                    <a:cubicBezTo>
                      <a:pt x="9649" y="63"/>
                      <a:pt x="9635" y="63"/>
                      <a:pt x="9621" y="63"/>
                    </a:cubicBezTo>
                    <a:cubicBezTo>
                      <a:pt x="9223" y="63"/>
                      <a:pt x="8808" y="0"/>
                      <a:pt x="8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6036258" y="736150"/>
                <a:ext cx="72032" cy="105239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4776" extrusionOk="0">
                    <a:moveTo>
                      <a:pt x="2562" y="1"/>
                    </a:moveTo>
                    <a:cubicBezTo>
                      <a:pt x="2367" y="1"/>
                      <a:pt x="2174" y="90"/>
                      <a:pt x="2048" y="283"/>
                    </a:cubicBezTo>
                    <a:cubicBezTo>
                      <a:pt x="1541" y="1059"/>
                      <a:pt x="1093" y="1870"/>
                      <a:pt x="640" y="2675"/>
                    </a:cubicBezTo>
                    <a:cubicBezTo>
                      <a:pt x="397" y="3107"/>
                      <a:pt x="192" y="3559"/>
                      <a:pt x="51" y="3841"/>
                    </a:cubicBezTo>
                    <a:cubicBezTo>
                      <a:pt x="1" y="4323"/>
                      <a:pt x="115" y="4585"/>
                      <a:pt x="384" y="4726"/>
                    </a:cubicBezTo>
                    <a:cubicBezTo>
                      <a:pt x="452" y="4761"/>
                      <a:pt x="518" y="4776"/>
                      <a:pt x="581" y="4776"/>
                    </a:cubicBezTo>
                    <a:cubicBezTo>
                      <a:pt x="784" y="4776"/>
                      <a:pt x="959" y="4622"/>
                      <a:pt x="1076" y="4488"/>
                    </a:cubicBezTo>
                    <a:cubicBezTo>
                      <a:pt x="2077" y="3338"/>
                      <a:pt x="2681" y="1988"/>
                      <a:pt x="3211" y="600"/>
                    </a:cubicBezTo>
                    <a:cubicBezTo>
                      <a:pt x="3269" y="446"/>
                      <a:pt x="3202" y="411"/>
                      <a:pt x="3129" y="306"/>
                    </a:cubicBezTo>
                    <a:cubicBezTo>
                      <a:pt x="2995" y="109"/>
                      <a:pt x="2777" y="1"/>
                      <a:pt x="25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5705349" y="1260012"/>
                <a:ext cx="64761" cy="95103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4316" extrusionOk="0">
                    <a:moveTo>
                      <a:pt x="1812" y="1"/>
                    </a:moveTo>
                    <a:cubicBezTo>
                      <a:pt x="1546" y="1"/>
                      <a:pt x="1316" y="57"/>
                      <a:pt x="1232" y="252"/>
                    </a:cubicBezTo>
                    <a:cubicBezTo>
                      <a:pt x="810" y="1230"/>
                      <a:pt x="161" y="2156"/>
                      <a:pt x="165" y="3308"/>
                    </a:cubicBezTo>
                    <a:cubicBezTo>
                      <a:pt x="0" y="3790"/>
                      <a:pt x="392" y="4123"/>
                      <a:pt x="745" y="4286"/>
                    </a:cubicBezTo>
                    <a:cubicBezTo>
                      <a:pt x="789" y="4306"/>
                      <a:pt x="831" y="4316"/>
                      <a:pt x="871" y="4316"/>
                    </a:cubicBezTo>
                    <a:cubicBezTo>
                      <a:pt x="1112" y="4316"/>
                      <a:pt x="1264" y="3968"/>
                      <a:pt x="1373" y="3745"/>
                    </a:cubicBezTo>
                    <a:cubicBezTo>
                      <a:pt x="1861" y="2740"/>
                      <a:pt x="2336" y="1729"/>
                      <a:pt x="2793" y="710"/>
                    </a:cubicBezTo>
                    <a:cubicBezTo>
                      <a:pt x="2895" y="482"/>
                      <a:pt x="2939" y="129"/>
                      <a:pt x="2599" y="85"/>
                    </a:cubicBezTo>
                    <a:cubicBezTo>
                      <a:pt x="2369" y="54"/>
                      <a:pt x="2073" y="1"/>
                      <a:pt x="18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5626136" y="1195165"/>
                <a:ext cx="105327" cy="62932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2856" extrusionOk="0">
                    <a:moveTo>
                      <a:pt x="3868" y="1"/>
                    </a:moveTo>
                    <a:cubicBezTo>
                      <a:pt x="3806" y="1"/>
                      <a:pt x="3732" y="11"/>
                      <a:pt x="3644" y="35"/>
                    </a:cubicBezTo>
                    <a:cubicBezTo>
                      <a:pt x="2472" y="349"/>
                      <a:pt x="1563" y="1052"/>
                      <a:pt x="557" y="1620"/>
                    </a:cubicBezTo>
                    <a:cubicBezTo>
                      <a:pt x="153" y="1848"/>
                      <a:pt x="0" y="2235"/>
                      <a:pt x="76" y="2558"/>
                    </a:cubicBezTo>
                    <a:cubicBezTo>
                      <a:pt x="147" y="2856"/>
                      <a:pt x="644" y="2673"/>
                      <a:pt x="911" y="2790"/>
                    </a:cubicBezTo>
                    <a:cubicBezTo>
                      <a:pt x="956" y="2790"/>
                      <a:pt x="996" y="2795"/>
                      <a:pt x="1032" y="2795"/>
                    </a:cubicBezTo>
                    <a:cubicBezTo>
                      <a:pt x="1051" y="2795"/>
                      <a:pt x="1069" y="2793"/>
                      <a:pt x="1087" y="2789"/>
                    </a:cubicBezTo>
                    <a:cubicBezTo>
                      <a:pt x="2298" y="2461"/>
                      <a:pt x="3350" y="1824"/>
                      <a:pt x="4392" y="1184"/>
                    </a:cubicBezTo>
                    <a:cubicBezTo>
                      <a:pt x="4505" y="1115"/>
                      <a:pt x="4780" y="769"/>
                      <a:pt x="4463" y="617"/>
                    </a:cubicBezTo>
                    <a:cubicBezTo>
                      <a:pt x="4191" y="487"/>
                      <a:pt x="4294" y="1"/>
                      <a:pt x="38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6094031" y="797251"/>
                <a:ext cx="81331" cy="66766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030" extrusionOk="0">
                    <a:moveTo>
                      <a:pt x="2671" y="0"/>
                    </a:moveTo>
                    <a:cubicBezTo>
                      <a:pt x="2565" y="0"/>
                      <a:pt x="2461" y="30"/>
                      <a:pt x="2365" y="103"/>
                    </a:cubicBezTo>
                    <a:cubicBezTo>
                      <a:pt x="1566" y="706"/>
                      <a:pt x="642" y="1219"/>
                      <a:pt x="228" y="2196"/>
                    </a:cubicBezTo>
                    <a:cubicBezTo>
                      <a:pt x="0" y="2734"/>
                      <a:pt x="174" y="3028"/>
                      <a:pt x="886" y="3028"/>
                    </a:cubicBezTo>
                    <a:cubicBezTo>
                      <a:pt x="889" y="3028"/>
                      <a:pt x="892" y="3028"/>
                      <a:pt x="894" y="3028"/>
                    </a:cubicBezTo>
                    <a:cubicBezTo>
                      <a:pt x="905" y="3029"/>
                      <a:pt x="915" y="3029"/>
                      <a:pt x="926" y="3029"/>
                    </a:cubicBezTo>
                    <a:cubicBezTo>
                      <a:pt x="1070" y="3029"/>
                      <a:pt x="1241" y="2912"/>
                      <a:pt x="1425" y="2779"/>
                    </a:cubicBezTo>
                    <a:cubicBezTo>
                      <a:pt x="2107" y="2282"/>
                      <a:pt x="2776" y="1812"/>
                      <a:pt x="3196" y="1039"/>
                    </a:cubicBezTo>
                    <a:cubicBezTo>
                      <a:pt x="3300" y="848"/>
                      <a:pt x="3690" y="531"/>
                      <a:pt x="3532" y="416"/>
                    </a:cubicBezTo>
                    <a:cubicBezTo>
                      <a:pt x="3302" y="247"/>
                      <a:pt x="2976" y="0"/>
                      <a:pt x="26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6122411" y="874811"/>
                <a:ext cx="97417" cy="47574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2159" extrusionOk="0">
                    <a:moveTo>
                      <a:pt x="3448" y="22"/>
                    </a:moveTo>
                    <a:cubicBezTo>
                      <a:pt x="2570" y="369"/>
                      <a:pt x="1665" y="670"/>
                      <a:pt x="826" y="1088"/>
                    </a:cubicBezTo>
                    <a:cubicBezTo>
                      <a:pt x="577" y="1212"/>
                      <a:pt x="0" y="1410"/>
                      <a:pt x="212" y="1829"/>
                    </a:cubicBezTo>
                    <a:cubicBezTo>
                      <a:pt x="343" y="2089"/>
                      <a:pt x="573" y="2159"/>
                      <a:pt x="835" y="2159"/>
                    </a:cubicBezTo>
                    <a:cubicBezTo>
                      <a:pt x="1019" y="2159"/>
                      <a:pt x="1219" y="2124"/>
                      <a:pt x="1412" y="2096"/>
                    </a:cubicBezTo>
                    <a:cubicBezTo>
                      <a:pt x="2279" y="1971"/>
                      <a:pt x="3005" y="1513"/>
                      <a:pt x="3817" y="1286"/>
                    </a:cubicBezTo>
                    <a:cubicBezTo>
                      <a:pt x="4421" y="1118"/>
                      <a:pt x="4163" y="822"/>
                      <a:pt x="4146" y="493"/>
                    </a:cubicBezTo>
                    <a:cubicBezTo>
                      <a:pt x="4121" y="1"/>
                      <a:pt x="3813" y="79"/>
                      <a:pt x="344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79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ubtitle 67"/>
          <p:cNvSpPr>
            <a:spLocks noGrp="1"/>
          </p:cNvSpPr>
          <p:nvPr>
            <p:ph type="subTitle" idx="1"/>
          </p:nvPr>
        </p:nvSpPr>
        <p:spPr>
          <a:xfrm>
            <a:off x="170761" y="1649978"/>
            <a:ext cx="5097877" cy="2215106"/>
          </a:xfrm>
        </p:spPr>
        <p:txBody>
          <a:bodyPr/>
          <a:lstStyle/>
          <a:p>
            <a:pPr algn="l"/>
            <a:r>
              <a:rPr lang="en-US" sz="1500" b="1" dirty="0"/>
              <a:t>[</a:t>
            </a:r>
            <a:r>
              <a:rPr lang="en-US" sz="1500" b="1" dirty="0" smtClean="0"/>
              <a:t>1] Matthew </a:t>
            </a:r>
            <a:r>
              <a:rPr lang="en-US" sz="1500" b="1" dirty="0"/>
              <a:t>Brown and David G. </a:t>
            </a:r>
            <a:r>
              <a:rPr lang="en-US" sz="1500" b="1" dirty="0" err="1"/>
              <a:t>Lowe,Automatic</a:t>
            </a:r>
            <a:r>
              <a:rPr lang="en-US" sz="1500" b="1" dirty="0"/>
              <a:t> Panoramic Image Stitching </a:t>
            </a:r>
            <a:r>
              <a:rPr lang="en-US" sz="1500" b="1" dirty="0" err="1"/>
              <a:t>usingInvariant</a:t>
            </a:r>
            <a:r>
              <a:rPr lang="en-US" sz="1500" b="1" dirty="0"/>
              <a:t> Features(IJCV), 2007</a:t>
            </a:r>
            <a:r>
              <a:rPr lang="en-US" sz="1500" b="1" dirty="0" smtClean="0"/>
              <a:t>.</a:t>
            </a:r>
          </a:p>
          <a:p>
            <a:pPr algn="l"/>
            <a:endParaRPr lang="en-US" sz="1500" b="1" dirty="0" smtClean="0"/>
          </a:p>
          <a:p>
            <a:pPr algn="l"/>
            <a:r>
              <a:rPr lang="en-US" sz="1500" b="1" dirty="0" smtClean="0"/>
              <a:t>[</a:t>
            </a:r>
            <a:r>
              <a:rPr lang="en-US" sz="1500" b="1" dirty="0"/>
              <a:t>2</a:t>
            </a:r>
            <a:r>
              <a:rPr lang="en-US" sz="1500" b="1" dirty="0" smtClean="0"/>
              <a:t>] Adrian </a:t>
            </a:r>
            <a:r>
              <a:rPr lang="en-US" sz="1500" b="1" dirty="0" err="1"/>
              <a:t>Rosebrock,Image</a:t>
            </a:r>
            <a:r>
              <a:rPr lang="en-US" sz="1500" b="1" dirty="0"/>
              <a:t> Stitching with </a:t>
            </a:r>
            <a:r>
              <a:rPr lang="en-US" sz="1500" b="1" dirty="0" err="1"/>
              <a:t>OpenCV</a:t>
            </a:r>
            <a:r>
              <a:rPr lang="en-US" sz="1500" b="1" dirty="0"/>
              <a:t> and Python (</a:t>
            </a:r>
            <a:r>
              <a:rPr lang="en-US" sz="1500" b="1" dirty="0" err="1"/>
              <a:t>pyimagesearch</a:t>
            </a:r>
            <a:r>
              <a:rPr lang="en-US" sz="1500" b="1" dirty="0"/>
              <a:t>),2018</a:t>
            </a:r>
            <a:r>
              <a:rPr lang="en-US" sz="1500" b="1" dirty="0" smtClean="0"/>
              <a:t>.</a:t>
            </a:r>
          </a:p>
          <a:p>
            <a:pPr algn="l"/>
            <a:endParaRPr lang="en-US" sz="1500" b="1" dirty="0" smtClean="0"/>
          </a:p>
          <a:p>
            <a:pPr algn="l"/>
            <a:r>
              <a:rPr lang="en-US" sz="1500" b="1" dirty="0" smtClean="0"/>
              <a:t>[</a:t>
            </a:r>
            <a:r>
              <a:rPr lang="en-US" sz="1500" b="1" dirty="0"/>
              <a:t>3</a:t>
            </a:r>
            <a:r>
              <a:rPr lang="en-US" sz="1500" b="1" dirty="0" smtClean="0"/>
              <a:t>] Adrian </a:t>
            </a:r>
            <a:r>
              <a:rPr lang="en-US" sz="1500" b="1" dirty="0" err="1"/>
              <a:t>Rosebrock,OpenCV</a:t>
            </a:r>
            <a:r>
              <a:rPr lang="en-US" sz="1500" b="1" dirty="0"/>
              <a:t> panorama stitching (</a:t>
            </a:r>
            <a:r>
              <a:rPr lang="en-US" sz="1500" b="1" dirty="0" err="1"/>
              <a:t>pyimagesearch</a:t>
            </a:r>
            <a:r>
              <a:rPr lang="en-US" sz="1500" b="1" dirty="0"/>
              <a:t>), 2016</a:t>
            </a:r>
            <a:endParaRPr lang="en-US" sz="1500" b="1" dirty="0"/>
          </a:p>
        </p:txBody>
      </p:sp>
      <p:grpSp>
        <p:nvGrpSpPr>
          <p:cNvPr id="69" name="Google Shape;1358;p43"/>
          <p:cNvGrpSpPr/>
          <p:nvPr/>
        </p:nvGrpSpPr>
        <p:grpSpPr>
          <a:xfrm>
            <a:off x="5224911" y="822253"/>
            <a:ext cx="3477736" cy="3727292"/>
            <a:chOff x="4752300" y="853075"/>
            <a:chExt cx="3477736" cy="3727292"/>
          </a:xfrm>
        </p:grpSpPr>
        <p:sp>
          <p:nvSpPr>
            <p:cNvPr id="70" name="Google Shape;1359;p43"/>
            <p:cNvSpPr/>
            <p:nvPr/>
          </p:nvSpPr>
          <p:spPr>
            <a:xfrm>
              <a:off x="6060460" y="2524656"/>
              <a:ext cx="660081" cy="425397"/>
            </a:xfrm>
            <a:custGeom>
              <a:avLst/>
              <a:gdLst/>
              <a:ahLst/>
              <a:cxnLst/>
              <a:rect l="l" t="t" r="r" b="b"/>
              <a:pathLst>
                <a:path w="16423" h="10584" extrusionOk="0">
                  <a:moveTo>
                    <a:pt x="4108" y="1879"/>
                  </a:moveTo>
                  <a:cubicBezTo>
                    <a:pt x="4258" y="2095"/>
                    <a:pt x="4409" y="2306"/>
                    <a:pt x="4552" y="2503"/>
                  </a:cubicBezTo>
                  <a:cubicBezTo>
                    <a:pt x="4354" y="3227"/>
                    <a:pt x="4217" y="3850"/>
                    <a:pt x="4001" y="4451"/>
                  </a:cubicBezTo>
                  <a:cubicBezTo>
                    <a:pt x="3946" y="4611"/>
                    <a:pt x="3658" y="4689"/>
                    <a:pt x="3475" y="4809"/>
                  </a:cubicBezTo>
                  <a:cubicBezTo>
                    <a:pt x="3383" y="4611"/>
                    <a:pt x="3191" y="4395"/>
                    <a:pt x="3218" y="4218"/>
                  </a:cubicBezTo>
                  <a:cubicBezTo>
                    <a:pt x="3309" y="3621"/>
                    <a:pt x="3447" y="3032"/>
                    <a:pt x="3631" y="2457"/>
                  </a:cubicBezTo>
                  <a:cubicBezTo>
                    <a:pt x="3699" y="2237"/>
                    <a:pt x="3943" y="2071"/>
                    <a:pt x="4108" y="1879"/>
                  </a:cubicBezTo>
                  <a:close/>
                  <a:moveTo>
                    <a:pt x="8083" y="2960"/>
                  </a:moveTo>
                  <a:cubicBezTo>
                    <a:pt x="8090" y="2960"/>
                    <a:pt x="8098" y="2961"/>
                    <a:pt x="8104" y="2962"/>
                  </a:cubicBezTo>
                  <a:cubicBezTo>
                    <a:pt x="8250" y="2984"/>
                    <a:pt x="8448" y="3126"/>
                    <a:pt x="8494" y="3263"/>
                  </a:cubicBezTo>
                  <a:cubicBezTo>
                    <a:pt x="8576" y="3516"/>
                    <a:pt x="8567" y="3800"/>
                    <a:pt x="8599" y="4121"/>
                  </a:cubicBezTo>
                  <a:cubicBezTo>
                    <a:pt x="8530" y="4474"/>
                    <a:pt x="8480" y="4872"/>
                    <a:pt x="8360" y="5252"/>
                  </a:cubicBezTo>
                  <a:cubicBezTo>
                    <a:pt x="8321" y="5384"/>
                    <a:pt x="8118" y="5566"/>
                    <a:pt x="8000" y="5566"/>
                  </a:cubicBezTo>
                  <a:cubicBezTo>
                    <a:pt x="7995" y="5566"/>
                    <a:pt x="7990" y="5565"/>
                    <a:pt x="7985" y="5564"/>
                  </a:cubicBezTo>
                  <a:cubicBezTo>
                    <a:pt x="7829" y="5546"/>
                    <a:pt x="7568" y="5348"/>
                    <a:pt x="7568" y="5234"/>
                  </a:cubicBezTo>
                  <a:cubicBezTo>
                    <a:pt x="7581" y="4552"/>
                    <a:pt x="7641" y="3868"/>
                    <a:pt x="7728" y="3194"/>
                  </a:cubicBezTo>
                  <a:cubicBezTo>
                    <a:pt x="7741" y="3100"/>
                    <a:pt x="7958" y="2960"/>
                    <a:pt x="8083" y="2960"/>
                  </a:cubicBezTo>
                  <a:close/>
                  <a:moveTo>
                    <a:pt x="13027" y="4001"/>
                  </a:moveTo>
                  <a:cubicBezTo>
                    <a:pt x="13174" y="4006"/>
                    <a:pt x="13376" y="4199"/>
                    <a:pt x="13439" y="4355"/>
                  </a:cubicBezTo>
                  <a:cubicBezTo>
                    <a:pt x="13536" y="4580"/>
                    <a:pt x="13526" y="4849"/>
                    <a:pt x="13563" y="5088"/>
                  </a:cubicBezTo>
                  <a:cubicBezTo>
                    <a:pt x="13472" y="5466"/>
                    <a:pt x="13613" y="6027"/>
                    <a:pt x="13048" y="6027"/>
                  </a:cubicBezTo>
                  <a:cubicBezTo>
                    <a:pt x="13046" y="6027"/>
                    <a:pt x="13043" y="6027"/>
                    <a:pt x="13041" y="6027"/>
                  </a:cubicBezTo>
                  <a:cubicBezTo>
                    <a:pt x="12505" y="6023"/>
                    <a:pt x="12532" y="5495"/>
                    <a:pt x="12518" y="5106"/>
                  </a:cubicBezTo>
                  <a:cubicBezTo>
                    <a:pt x="12514" y="4854"/>
                    <a:pt x="12532" y="4584"/>
                    <a:pt x="12623" y="4355"/>
                  </a:cubicBezTo>
                  <a:cubicBezTo>
                    <a:pt x="12684" y="4199"/>
                    <a:pt x="12890" y="4001"/>
                    <a:pt x="13027" y="4001"/>
                  </a:cubicBezTo>
                  <a:close/>
                  <a:moveTo>
                    <a:pt x="2345" y="6705"/>
                  </a:moveTo>
                  <a:cubicBezTo>
                    <a:pt x="2390" y="6705"/>
                    <a:pt x="2428" y="6712"/>
                    <a:pt x="2443" y="6729"/>
                  </a:cubicBezTo>
                  <a:cubicBezTo>
                    <a:pt x="2545" y="6835"/>
                    <a:pt x="2581" y="7003"/>
                    <a:pt x="2695" y="7270"/>
                  </a:cubicBezTo>
                  <a:cubicBezTo>
                    <a:pt x="2438" y="7668"/>
                    <a:pt x="2173" y="8113"/>
                    <a:pt x="1870" y="8530"/>
                  </a:cubicBezTo>
                  <a:cubicBezTo>
                    <a:pt x="1831" y="8582"/>
                    <a:pt x="1712" y="8614"/>
                    <a:pt x="1610" y="8614"/>
                  </a:cubicBezTo>
                  <a:cubicBezTo>
                    <a:pt x="1559" y="8614"/>
                    <a:pt x="1512" y="8606"/>
                    <a:pt x="1481" y="8589"/>
                  </a:cubicBezTo>
                  <a:cubicBezTo>
                    <a:pt x="1384" y="8539"/>
                    <a:pt x="1270" y="8315"/>
                    <a:pt x="1306" y="8242"/>
                  </a:cubicBezTo>
                  <a:cubicBezTo>
                    <a:pt x="1550" y="7742"/>
                    <a:pt x="1824" y="7251"/>
                    <a:pt x="2114" y="6780"/>
                  </a:cubicBezTo>
                  <a:cubicBezTo>
                    <a:pt x="2141" y="6734"/>
                    <a:pt x="2256" y="6705"/>
                    <a:pt x="2345" y="6705"/>
                  </a:cubicBezTo>
                  <a:close/>
                  <a:moveTo>
                    <a:pt x="5391" y="6500"/>
                  </a:moveTo>
                  <a:cubicBezTo>
                    <a:pt x="5524" y="6673"/>
                    <a:pt x="5694" y="6835"/>
                    <a:pt x="5776" y="7031"/>
                  </a:cubicBezTo>
                  <a:cubicBezTo>
                    <a:pt x="5844" y="7188"/>
                    <a:pt x="5808" y="7388"/>
                    <a:pt x="5817" y="7664"/>
                  </a:cubicBezTo>
                  <a:cubicBezTo>
                    <a:pt x="5780" y="7884"/>
                    <a:pt x="5780" y="8209"/>
                    <a:pt x="5656" y="8485"/>
                  </a:cubicBezTo>
                  <a:cubicBezTo>
                    <a:pt x="5570" y="8673"/>
                    <a:pt x="5317" y="8787"/>
                    <a:pt x="5134" y="8934"/>
                  </a:cubicBezTo>
                  <a:cubicBezTo>
                    <a:pt x="5019" y="8751"/>
                    <a:pt x="4813" y="8568"/>
                    <a:pt x="4809" y="8379"/>
                  </a:cubicBezTo>
                  <a:cubicBezTo>
                    <a:pt x="4799" y="7905"/>
                    <a:pt x="4846" y="7430"/>
                    <a:pt x="4950" y="6967"/>
                  </a:cubicBezTo>
                  <a:cubicBezTo>
                    <a:pt x="4987" y="6789"/>
                    <a:pt x="5235" y="6656"/>
                    <a:pt x="5391" y="6500"/>
                  </a:cubicBezTo>
                  <a:close/>
                  <a:moveTo>
                    <a:pt x="10611" y="6238"/>
                  </a:moveTo>
                  <a:cubicBezTo>
                    <a:pt x="10753" y="6238"/>
                    <a:pt x="10980" y="6371"/>
                    <a:pt x="11024" y="6490"/>
                  </a:cubicBezTo>
                  <a:cubicBezTo>
                    <a:pt x="11134" y="6812"/>
                    <a:pt x="11161" y="7159"/>
                    <a:pt x="11221" y="7499"/>
                  </a:cubicBezTo>
                  <a:cubicBezTo>
                    <a:pt x="11147" y="7925"/>
                    <a:pt x="11116" y="8351"/>
                    <a:pt x="10987" y="8745"/>
                  </a:cubicBezTo>
                  <a:cubicBezTo>
                    <a:pt x="10936" y="8901"/>
                    <a:pt x="10694" y="9075"/>
                    <a:pt x="10520" y="9090"/>
                  </a:cubicBezTo>
                  <a:cubicBezTo>
                    <a:pt x="10518" y="9090"/>
                    <a:pt x="10516" y="9090"/>
                    <a:pt x="10514" y="9090"/>
                  </a:cubicBezTo>
                  <a:cubicBezTo>
                    <a:pt x="10407" y="9090"/>
                    <a:pt x="10181" y="8831"/>
                    <a:pt x="10175" y="8690"/>
                  </a:cubicBezTo>
                  <a:cubicBezTo>
                    <a:pt x="10158" y="7980"/>
                    <a:pt x="10185" y="7270"/>
                    <a:pt x="10236" y="6564"/>
                  </a:cubicBezTo>
                  <a:cubicBezTo>
                    <a:pt x="10249" y="6440"/>
                    <a:pt x="10465" y="6252"/>
                    <a:pt x="10598" y="6238"/>
                  </a:cubicBezTo>
                  <a:cubicBezTo>
                    <a:pt x="10602" y="6238"/>
                    <a:pt x="10606" y="6238"/>
                    <a:pt x="10611" y="6238"/>
                  </a:cubicBezTo>
                  <a:close/>
                  <a:moveTo>
                    <a:pt x="2109" y="0"/>
                  </a:moveTo>
                  <a:cubicBezTo>
                    <a:pt x="2086" y="101"/>
                    <a:pt x="2068" y="188"/>
                    <a:pt x="2050" y="276"/>
                  </a:cubicBezTo>
                  <a:cubicBezTo>
                    <a:pt x="1600" y="2196"/>
                    <a:pt x="1156" y="4121"/>
                    <a:pt x="698" y="6042"/>
                  </a:cubicBezTo>
                  <a:cubicBezTo>
                    <a:pt x="491" y="6894"/>
                    <a:pt x="230" y="7733"/>
                    <a:pt x="33" y="8585"/>
                  </a:cubicBezTo>
                  <a:cubicBezTo>
                    <a:pt x="0" y="8728"/>
                    <a:pt x="143" y="9035"/>
                    <a:pt x="266" y="9071"/>
                  </a:cubicBezTo>
                  <a:cubicBezTo>
                    <a:pt x="1898" y="9566"/>
                    <a:pt x="3521" y="10152"/>
                    <a:pt x="5194" y="10464"/>
                  </a:cubicBezTo>
                  <a:cubicBezTo>
                    <a:pt x="5673" y="10552"/>
                    <a:pt x="6168" y="10584"/>
                    <a:pt x="6667" y="10584"/>
                  </a:cubicBezTo>
                  <a:cubicBezTo>
                    <a:pt x="7341" y="10584"/>
                    <a:pt x="8024" y="10525"/>
                    <a:pt x="8690" y="10464"/>
                  </a:cubicBezTo>
                  <a:cubicBezTo>
                    <a:pt x="11454" y="10213"/>
                    <a:pt x="13852" y="8787"/>
                    <a:pt x="16423" y="7958"/>
                  </a:cubicBezTo>
                  <a:cubicBezTo>
                    <a:pt x="16299" y="6349"/>
                    <a:pt x="16176" y="4786"/>
                    <a:pt x="16056" y="3236"/>
                  </a:cubicBezTo>
                  <a:cubicBezTo>
                    <a:pt x="11235" y="2962"/>
                    <a:pt x="6468" y="2411"/>
                    <a:pt x="210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360;p43"/>
            <p:cNvSpPr/>
            <p:nvPr/>
          </p:nvSpPr>
          <p:spPr>
            <a:xfrm>
              <a:off x="6358330" y="2087679"/>
              <a:ext cx="353171" cy="382874"/>
            </a:xfrm>
            <a:custGeom>
              <a:avLst/>
              <a:gdLst/>
              <a:ahLst/>
              <a:cxnLst/>
              <a:rect l="l" t="t" r="r" b="b"/>
              <a:pathLst>
                <a:path w="8787" h="9526" extrusionOk="0">
                  <a:moveTo>
                    <a:pt x="4299" y="1966"/>
                  </a:moveTo>
                  <a:cubicBezTo>
                    <a:pt x="4301" y="1966"/>
                    <a:pt x="4303" y="1966"/>
                    <a:pt x="4305" y="1966"/>
                  </a:cubicBezTo>
                  <a:cubicBezTo>
                    <a:pt x="4465" y="1986"/>
                    <a:pt x="4695" y="2076"/>
                    <a:pt x="4749" y="2205"/>
                  </a:cubicBezTo>
                  <a:cubicBezTo>
                    <a:pt x="4937" y="2618"/>
                    <a:pt x="5062" y="3057"/>
                    <a:pt x="5227" y="3529"/>
                  </a:cubicBezTo>
                  <a:cubicBezTo>
                    <a:pt x="5126" y="3677"/>
                    <a:pt x="5052" y="3901"/>
                    <a:pt x="4928" y="3937"/>
                  </a:cubicBezTo>
                  <a:cubicBezTo>
                    <a:pt x="4893" y="3947"/>
                    <a:pt x="4850" y="3952"/>
                    <a:pt x="4803" y="3952"/>
                  </a:cubicBezTo>
                  <a:cubicBezTo>
                    <a:pt x="4638" y="3952"/>
                    <a:pt x="4431" y="3894"/>
                    <a:pt x="4406" y="3823"/>
                  </a:cubicBezTo>
                  <a:cubicBezTo>
                    <a:pt x="4231" y="3300"/>
                    <a:pt x="4112" y="2755"/>
                    <a:pt x="4011" y="2214"/>
                  </a:cubicBezTo>
                  <a:cubicBezTo>
                    <a:pt x="3998" y="2147"/>
                    <a:pt x="4203" y="1966"/>
                    <a:pt x="4299" y="1966"/>
                  </a:cubicBezTo>
                  <a:close/>
                  <a:moveTo>
                    <a:pt x="1780" y="2235"/>
                  </a:moveTo>
                  <a:cubicBezTo>
                    <a:pt x="2175" y="2235"/>
                    <a:pt x="2197" y="2618"/>
                    <a:pt x="2224" y="2934"/>
                  </a:cubicBezTo>
                  <a:cubicBezTo>
                    <a:pt x="2247" y="3186"/>
                    <a:pt x="2278" y="3451"/>
                    <a:pt x="2219" y="3689"/>
                  </a:cubicBezTo>
                  <a:lnTo>
                    <a:pt x="2219" y="3690"/>
                  </a:lnTo>
                  <a:cubicBezTo>
                    <a:pt x="2173" y="3869"/>
                    <a:pt x="1990" y="4011"/>
                    <a:pt x="1866" y="4166"/>
                  </a:cubicBezTo>
                  <a:cubicBezTo>
                    <a:pt x="1706" y="4024"/>
                    <a:pt x="1499" y="3905"/>
                    <a:pt x="1403" y="3731"/>
                  </a:cubicBezTo>
                  <a:cubicBezTo>
                    <a:pt x="1321" y="3565"/>
                    <a:pt x="1361" y="3336"/>
                    <a:pt x="1348" y="3140"/>
                  </a:cubicBezTo>
                  <a:lnTo>
                    <a:pt x="1361" y="3140"/>
                  </a:lnTo>
                  <a:cubicBezTo>
                    <a:pt x="1361" y="3085"/>
                    <a:pt x="1357" y="3030"/>
                    <a:pt x="1361" y="2975"/>
                  </a:cubicBezTo>
                  <a:cubicBezTo>
                    <a:pt x="1380" y="2677"/>
                    <a:pt x="1302" y="2269"/>
                    <a:pt x="1724" y="2237"/>
                  </a:cubicBezTo>
                  <a:cubicBezTo>
                    <a:pt x="1744" y="2235"/>
                    <a:pt x="1763" y="2235"/>
                    <a:pt x="1780" y="2235"/>
                  </a:cubicBezTo>
                  <a:close/>
                  <a:moveTo>
                    <a:pt x="6838" y="4973"/>
                  </a:moveTo>
                  <a:cubicBezTo>
                    <a:pt x="6956" y="4973"/>
                    <a:pt x="7158" y="5219"/>
                    <a:pt x="7229" y="5390"/>
                  </a:cubicBezTo>
                  <a:cubicBezTo>
                    <a:pt x="7307" y="5583"/>
                    <a:pt x="7271" y="5821"/>
                    <a:pt x="7280" y="5968"/>
                  </a:cubicBezTo>
                  <a:cubicBezTo>
                    <a:pt x="7280" y="6092"/>
                    <a:pt x="7284" y="6147"/>
                    <a:pt x="7280" y="6202"/>
                  </a:cubicBezTo>
                  <a:cubicBezTo>
                    <a:pt x="7275" y="6531"/>
                    <a:pt x="7339" y="6945"/>
                    <a:pt x="6886" y="6976"/>
                  </a:cubicBezTo>
                  <a:cubicBezTo>
                    <a:pt x="6867" y="6978"/>
                    <a:pt x="6849" y="6979"/>
                    <a:pt x="6831" y="6979"/>
                  </a:cubicBezTo>
                  <a:cubicBezTo>
                    <a:pt x="6425" y="6979"/>
                    <a:pt x="6347" y="6590"/>
                    <a:pt x="6317" y="6253"/>
                  </a:cubicBezTo>
                  <a:cubicBezTo>
                    <a:pt x="6294" y="5964"/>
                    <a:pt x="6272" y="5653"/>
                    <a:pt x="6359" y="5386"/>
                  </a:cubicBezTo>
                  <a:cubicBezTo>
                    <a:pt x="6418" y="5207"/>
                    <a:pt x="6648" y="5005"/>
                    <a:pt x="6826" y="4974"/>
                  </a:cubicBezTo>
                  <a:cubicBezTo>
                    <a:pt x="6830" y="4973"/>
                    <a:pt x="6834" y="4973"/>
                    <a:pt x="6838" y="4973"/>
                  </a:cubicBezTo>
                  <a:close/>
                  <a:moveTo>
                    <a:pt x="3475" y="4876"/>
                  </a:moveTo>
                  <a:cubicBezTo>
                    <a:pt x="3480" y="4876"/>
                    <a:pt x="3485" y="4876"/>
                    <a:pt x="3489" y="4877"/>
                  </a:cubicBezTo>
                  <a:cubicBezTo>
                    <a:pt x="3659" y="4895"/>
                    <a:pt x="3874" y="5079"/>
                    <a:pt x="3943" y="5243"/>
                  </a:cubicBezTo>
                  <a:cubicBezTo>
                    <a:pt x="4039" y="5487"/>
                    <a:pt x="4021" y="5780"/>
                    <a:pt x="4053" y="6064"/>
                  </a:cubicBezTo>
                  <a:cubicBezTo>
                    <a:pt x="3994" y="6421"/>
                    <a:pt x="4158" y="6976"/>
                    <a:pt x="3576" y="6985"/>
                  </a:cubicBezTo>
                  <a:cubicBezTo>
                    <a:pt x="3574" y="6985"/>
                    <a:pt x="3571" y="6985"/>
                    <a:pt x="3569" y="6985"/>
                  </a:cubicBezTo>
                  <a:cubicBezTo>
                    <a:pt x="3008" y="6985"/>
                    <a:pt x="3017" y="6457"/>
                    <a:pt x="3013" y="6041"/>
                  </a:cubicBezTo>
                  <a:cubicBezTo>
                    <a:pt x="3004" y="5771"/>
                    <a:pt x="3013" y="5486"/>
                    <a:pt x="3100" y="5239"/>
                  </a:cubicBezTo>
                  <a:cubicBezTo>
                    <a:pt x="3148" y="5085"/>
                    <a:pt x="3353" y="4876"/>
                    <a:pt x="3475" y="4876"/>
                  </a:cubicBezTo>
                  <a:close/>
                  <a:moveTo>
                    <a:pt x="5324" y="7081"/>
                  </a:moveTo>
                  <a:cubicBezTo>
                    <a:pt x="5735" y="7081"/>
                    <a:pt x="5718" y="7556"/>
                    <a:pt x="5749" y="7879"/>
                  </a:cubicBezTo>
                  <a:cubicBezTo>
                    <a:pt x="5786" y="8268"/>
                    <a:pt x="5909" y="8809"/>
                    <a:pt x="5323" y="8819"/>
                  </a:cubicBezTo>
                  <a:cubicBezTo>
                    <a:pt x="5319" y="8819"/>
                    <a:pt x="5314" y="8819"/>
                    <a:pt x="5310" y="8819"/>
                  </a:cubicBezTo>
                  <a:cubicBezTo>
                    <a:pt x="4787" y="8819"/>
                    <a:pt x="4881" y="8298"/>
                    <a:pt x="4736" y="7837"/>
                  </a:cubicBezTo>
                  <a:cubicBezTo>
                    <a:pt x="4919" y="7572"/>
                    <a:pt x="5098" y="7090"/>
                    <a:pt x="5295" y="7082"/>
                  </a:cubicBezTo>
                  <a:cubicBezTo>
                    <a:pt x="5305" y="7081"/>
                    <a:pt x="5314" y="7081"/>
                    <a:pt x="5324" y="7081"/>
                  </a:cubicBezTo>
                  <a:close/>
                  <a:moveTo>
                    <a:pt x="6174" y="1"/>
                  </a:moveTo>
                  <a:cubicBezTo>
                    <a:pt x="5159" y="666"/>
                    <a:pt x="4144" y="956"/>
                    <a:pt x="3112" y="956"/>
                  </a:cubicBezTo>
                  <a:cubicBezTo>
                    <a:pt x="2099" y="956"/>
                    <a:pt x="1070" y="677"/>
                    <a:pt x="10" y="202"/>
                  </a:cubicBezTo>
                  <a:cubicBezTo>
                    <a:pt x="10" y="1861"/>
                    <a:pt x="0" y="3451"/>
                    <a:pt x="10" y="5042"/>
                  </a:cubicBezTo>
                  <a:cubicBezTo>
                    <a:pt x="19" y="6160"/>
                    <a:pt x="624" y="7027"/>
                    <a:pt x="1403" y="7687"/>
                  </a:cubicBezTo>
                  <a:cubicBezTo>
                    <a:pt x="2839" y="8906"/>
                    <a:pt x="4535" y="9526"/>
                    <a:pt x="6415" y="9526"/>
                  </a:cubicBezTo>
                  <a:cubicBezTo>
                    <a:pt x="6521" y="9526"/>
                    <a:pt x="6627" y="9524"/>
                    <a:pt x="6734" y="9520"/>
                  </a:cubicBezTo>
                  <a:cubicBezTo>
                    <a:pt x="6881" y="9514"/>
                    <a:pt x="7064" y="9410"/>
                    <a:pt x="7169" y="9295"/>
                  </a:cubicBezTo>
                  <a:cubicBezTo>
                    <a:pt x="7545" y="8870"/>
                    <a:pt x="7898" y="8424"/>
                    <a:pt x="8246" y="7980"/>
                  </a:cubicBezTo>
                  <a:cubicBezTo>
                    <a:pt x="8357" y="7843"/>
                    <a:pt x="8494" y="7677"/>
                    <a:pt x="8503" y="7517"/>
                  </a:cubicBezTo>
                  <a:cubicBezTo>
                    <a:pt x="8572" y="6293"/>
                    <a:pt x="8787" y="5079"/>
                    <a:pt x="8096" y="3897"/>
                  </a:cubicBezTo>
                  <a:cubicBezTo>
                    <a:pt x="7371" y="2655"/>
                    <a:pt x="6812" y="1316"/>
                    <a:pt x="6174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361;p43"/>
            <p:cNvSpPr/>
            <p:nvPr/>
          </p:nvSpPr>
          <p:spPr>
            <a:xfrm>
              <a:off x="6623081" y="2036634"/>
              <a:ext cx="216517" cy="180866"/>
            </a:xfrm>
            <a:custGeom>
              <a:avLst/>
              <a:gdLst/>
              <a:ahLst/>
              <a:cxnLst/>
              <a:rect l="l" t="t" r="r" b="b"/>
              <a:pathLst>
                <a:path w="5387" h="4500" extrusionOk="0">
                  <a:moveTo>
                    <a:pt x="1" y="1"/>
                  </a:moveTo>
                  <a:cubicBezTo>
                    <a:pt x="110" y="377"/>
                    <a:pt x="157" y="707"/>
                    <a:pt x="298" y="991"/>
                  </a:cubicBezTo>
                  <a:cubicBezTo>
                    <a:pt x="844" y="2086"/>
                    <a:pt x="1421" y="3163"/>
                    <a:pt x="2004" y="4240"/>
                  </a:cubicBezTo>
                  <a:cubicBezTo>
                    <a:pt x="2063" y="4353"/>
                    <a:pt x="2228" y="4500"/>
                    <a:pt x="2320" y="4500"/>
                  </a:cubicBezTo>
                  <a:cubicBezTo>
                    <a:pt x="2327" y="4500"/>
                    <a:pt x="2333" y="4499"/>
                    <a:pt x="2338" y="4498"/>
                  </a:cubicBezTo>
                  <a:cubicBezTo>
                    <a:pt x="3337" y="4258"/>
                    <a:pt x="4332" y="3983"/>
                    <a:pt x="5386" y="3705"/>
                  </a:cubicBezTo>
                  <a:cubicBezTo>
                    <a:pt x="4019" y="1751"/>
                    <a:pt x="2288" y="495"/>
                    <a:pt x="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362;p43"/>
            <p:cNvSpPr/>
            <p:nvPr/>
          </p:nvSpPr>
          <p:spPr>
            <a:xfrm>
              <a:off x="6109978" y="2033660"/>
              <a:ext cx="218366" cy="276967"/>
            </a:xfrm>
            <a:custGeom>
              <a:avLst/>
              <a:gdLst/>
              <a:ahLst/>
              <a:cxnLst/>
              <a:rect l="l" t="t" r="r" b="b"/>
              <a:pathLst>
                <a:path w="5433" h="6891" extrusionOk="0">
                  <a:moveTo>
                    <a:pt x="3671" y="1"/>
                  </a:moveTo>
                  <a:cubicBezTo>
                    <a:pt x="3356" y="1"/>
                    <a:pt x="2952" y="255"/>
                    <a:pt x="2678" y="478"/>
                  </a:cubicBezTo>
                  <a:cubicBezTo>
                    <a:pt x="1385" y="1537"/>
                    <a:pt x="836" y="3049"/>
                    <a:pt x="382" y="4580"/>
                  </a:cubicBezTo>
                  <a:cubicBezTo>
                    <a:pt x="162" y="5318"/>
                    <a:pt x="120" y="6111"/>
                    <a:pt x="1" y="6890"/>
                  </a:cubicBezTo>
                  <a:cubicBezTo>
                    <a:pt x="1826" y="6688"/>
                    <a:pt x="3545" y="6500"/>
                    <a:pt x="5424" y="6295"/>
                  </a:cubicBezTo>
                  <a:cubicBezTo>
                    <a:pt x="5424" y="4924"/>
                    <a:pt x="5432" y="3572"/>
                    <a:pt x="5419" y="2216"/>
                  </a:cubicBezTo>
                  <a:cubicBezTo>
                    <a:pt x="5415" y="1890"/>
                    <a:pt x="5350" y="1564"/>
                    <a:pt x="5300" y="1238"/>
                  </a:cubicBezTo>
                  <a:cubicBezTo>
                    <a:pt x="5158" y="377"/>
                    <a:pt x="4433" y="144"/>
                    <a:pt x="3768" y="10"/>
                  </a:cubicBezTo>
                  <a:cubicBezTo>
                    <a:pt x="3737" y="4"/>
                    <a:pt x="3705" y="1"/>
                    <a:pt x="367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363;p43"/>
            <p:cNvSpPr/>
            <p:nvPr/>
          </p:nvSpPr>
          <p:spPr>
            <a:xfrm>
              <a:off x="4880114" y="2466175"/>
              <a:ext cx="291476" cy="125561"/>
            </a:xfrm>
            <a:custGeom>
              <a:avLst/>
              <a:gdLst/>
              <a:ahLst/>
              <a:cxnLst/>
              <a:rect l="l" t="t" r="r" b="b"/>
              <a:pathLst>
                <a:path w="7252" h="3124" extrusionOk="0">
                  <a:moveTo>
                    <a:pt x="4849" y="1"/>
                  </a:moveTo>
                  <a:cubicBezTo>
                    <a:pt x="4766" y="1"/>
                    <a:pt x="4675" y="16"/>
                    <a:pt x="4575" y="44"/>
                  </a:cubicBezTo>
                  <a:cubicBezTo>
                    <a:pt x="3430" y="351"/>
                    <a:pt x="2274" y="644"/>
                    <a:pt x="1128" y="951"/>
                  </a:cubicBezTo>
                  <a:cubicBezTo>
                    <a:pt x="767" y="1047"/>
                    <a:pt x="413" y="1176"/>
                    <a:pt x="1" y="1304"/>
                  </a:cubicBezTo>
                  <a:cubicBezTo>
                    <a:pt x="2485" y="1927"/>
                    <a:pt x="4869" y="2528"/>
                    <a:pt x="7252" y="3124"/>
                  </a:cubicBezTo>
                  <a:cubicBezTo>
                    <a:pt x="6688" y="2147"/>
                    <a:pt x="6001" y="1272"/>
                    <a:pt x="5386" y="351"/>
                  </a:cubicBezTo>
                  <a:cubicBezTo>
                    <a:pt x="5219" y="98"/>
                    <a:pt x="5057" y="1"/>
                    <a:pt x="4849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364;p43"/>
            <p:cNvSpPr/>
            <p:nvPr/>
          </p:nvSpPr>
          <p:spPr>
            <a:xfrm>
              <a:off x="4795749" y="2546601"/>
              <a:ext cx="384321" cy="243968"/>
            </a:xfrm>
            <a:custGeom>
              <a:avLst/>
              <a:gdLst/>
              <a:ahLst/>
              <a:cxnLst/>
              <a:rect l="l" t="t" r="r" b="b"/>
              <a:pathLst>
                <a:path w="9562" h="6070" extrusionOk="0">
                  <a:moveTo>
                    <a:pt x="1" y="1"/>
                  </a:moveTo>
                  <a:lnTo>
                    <a:pt x="1" y="1"/>
                  </a:lnTo>
                  <a:cubicBezTo>
                    <a:pt x="394" y="1509"/>
                    <a:pt x="3144" y="4955"/>
                    <a:pt x="4785" y="6069"/>
                  </a:cubicBezTo>
                  <a:cubicBezTo>
                    <a:pt x="5409" y="5611"/>
                    <a:pt x="5963" y="5088"/>
                    <a:pt x="6614" y="4749"/>
                  </a:cubicBezTo>
                  <a:cubicBezTo>
                    <a:pt x="7824" y="4121"/>
                    <a:pt x="8617" y="3080"/>
                    <a:pt x="9562" y="2095"/>
                  </a:cubicBezTo>
                  <a:cubicBezTo>
                    <a:pt x="6399" y="1223"/>
                    <a:pt x="3328" y="201"/>
                    <a:pt x="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365;p43"/>
            <p:cNvSpPr/>
            <p:nvPr/>
          </p:nvSpPr>
          <p:spPr>
            <a:xfrm>
              <a:off x="5019181" y="2641095"/>
              <a:ext cx="412013" cy="267521"/>
            </a:xfrm>
            <a:custGeom>
              <a:avLst/>
              <a:gdLst/>
              <a:ahLst/>
              <a:cxnLst/>
              <a:rect l="l" t="t" r="r" b="b"/>
              <a:pathLst>
                <a:path w="10251" h="6656" extrusionOk="0">
                  <a:moveTo>
                    <a:pt x="5171" y="0"/>
                  </a:moveTo>
                  <a:cubicBezTo>
                    <a:pt x="4987" y="0"/>
                    <a:pt x="4847" y="66"/>
                    <a:pt x="4685" y="248"/>
                  </a:cubicBezTo>
                  <a:cubicBezTo>
                    <a:pt x="3589" y="1453"/>
                    <a:pt x="2545" y="2709"/>
                    <a:pt x="995" y="3401"/>
                  </a:cubicBezTo>
                  <a:cubicBezTo>
                    <a:pt x="615" y="3570"/>
                    <a:pt x="330" y="3955"/>
                    <a:pt x="0" y="4240"/>
                  </a:cubicBezTo>
                  <a:cubicBezTo>
                    <a:pt x="79" y="4341"/>
                    <a:pt x="107" y="4396"/>
                    <a:pt x="147" y="4423"/>
                  </a:cubicBezTo>
                  <a:cubicBezTo>
                    <a:pt x="284" y="4514"/>
                    <a:pt x="427" y="4602"/>
                    <a:pt x="568" y="4685"/>
                  </a:cubicBezTo>
                  <a:cubicBezTo>
                    <a:pt x="2177" y="5615"/>
                    <a:pt x="3874" y="6243"/>
                    <a:pt x="5639" y="6655"/>
                  </a:cubicBezTo>
                  <a:lnTo>
                    <a:pt x="5703" y="6394"/>
                  </a:lnTo>
                  <a:cubicBezTo>
                    <a:pt x="5683" y="6392"/>
                    <a:pt x="5663" y="6383"/>
                    <a:pt x="5648" y="6371"/>
                  </a:cubicBezTo>
                  <a:cubicBezTo>
                    <a:pt x="5547" y="6284"/>
                    <a:pt x="5502" y="6018"/>
                    <a:pt x="5566" y="5894"/>
                  </a:cubicBezTo>
                  <a:cubicBezTo>
                    <a:pt x="5681" y="5656"/>
                    <a:pt x="5881" y="5454"/>
                    <a:pt x="6066" y="5257"/>
                  </a:cubicBezTo>
                  <a:cubicBezTo>
                    <a:pt x="7422" y="3822"/>
                    <a:pt x="8779" y="2398"/>
                    <a:pt x="10250" y="852"/>
                  </a:cubicBezTo>
                  <a:cubicBezTo>
                    <a:pt x="8523" y="559"/>
                    <a:pt x="6950" y="307"/>
                    <a:pt x="5387" y="23"/>
                  </a:cubicBezTo>
                  <a:cubicBezTo>
                    <a:pt x="5307" y="9"/>
                    <a:pt x="5236" y="0"/>
                    <a:pt x="51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366;p43"/>
            <p:cNvSpPr/>
            <p:nvPr/>
          </p:nvSpPr>
          <p:spPr>
            <a:xfrm>
              <a:off x="5119061" y="2450138"/>
              <a:ext cx="315592" cy="192241"/>
            </a:xfrm>
            <a:custGeom>
              <a:avLst/>
              <a:gdLst/>
              <a:ahLst/>
              <a:cxnLst/>
              <a:rect l="l" t="t" r="r" b="b"/>
              <a:pathLst>
                <a:path w="7852" h="4783" extrusionOk="0">
                  <a:moveTo>
                    <a:pt x="2154" y="0"/>
                  </a:moveTo>
                  <a:cubicBezTo>
                    <a:pt x="1446" y="0"/>
                    <a:pt x="728" y="60"/>
                    <a:pt x="1" y="200"/>
                  </a:cubicBezTo>
                  <a:cubicBezTo>
                    <a:pt x="37" y="297"/>
                    <a:pt x="51" y="352"/>
                    <a:pt x="83" y="392"/>
                  </a:cubicBezTo>
                  <a:cubicBezTo>
                    <a:pt x="853" y="1478"/>
                    <a:pt x="1618" y="2569"/>
                    <a:pt x="2407" y="3642"/>
                  </a:cubicBezTo>
                  <a:cubicBezTo>
                    <a:pt x="2508" y="3784"/>
                    <a:pt x="2719" y="3889"/>
                    <a:pt x="2893" y="3926"/>
                  </a:cubicBezTo>
                  <a:cubicBezTo>
                    <a:pt x="3901" y="4118"/>
                    <a:pt x="4910" y="4288"/>
                    <a:pt x="5918" y="4458"/>
                  </a:cubicBezTo>
                  <a:cubicBezTo>
                    <a:pt x="6551" y="4568"/>
                    <a:pt x="7187" y="4669"/>
                    <a:pt x="7852" y="4783"/>
                  </a:cubicBezTo>
                  <a:cubicBezTo>
                    <a:pt x="7298" y="3353"/>
                    <a:pt x="6770" y="2001"/>
                    <a:pt x="6211" y="552"/>
                  </a:cubicBezTo>
                  <a:cubicBezTo>
                    <a:pt x="4916" y="236"/>
                    <a:pt x="3557" y="0"/>
                    <a:pt x="215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67;p43"/>
            <p:cNvSpPr/>
            <p:nvPr/>
          </p:nvSpPr>
          <p:spPr>
            <a:xfrm>
              <a:off x="5402622" y="2482453"/>
              <a:ext cx="224033" cy="197707"/>
            </a:xfrm>
            <a:custGeom>
              <a:avLst/>
              <a:gdLst/>
              <a:ahLst/>
              <a:cxnLst/>
              <a:rect l="l" t="t" r="r" b="b"/>
              <a:pathLst>
                <a:path w="5574" h="4919" extrusionOk="0">
                  <a:moveTo>
                    <a:pt x="0" y="1"/>
                  </a:moveTo>
                  <a:cubicBezTo>
                    <a:pt x="614" y="1389"/>
                    <a:pt x="1177" y="2677"/>
                    <a:pt x="1755" y="3961"/>
                  </a:cubicBezTo>
                  <a:cubicBezTo>
                    <a:pt x="1806" y="4075"/>
                    <a:pt x="1938" y="4218"/>
                    <a:pt x="2053" y="4231"/>
                  </a:cubicBezTo>
                  <a:cubicBezTo>
                    <a:pt x="3112" y="4387"/>
                    <a:pt x="4102" y="4919"/>
                    <a:pt x="5190" y="4919"/>
                  </a:cubicBezTo>
                  <a:cubicBezTo>
                    <a:pt x="5316" y="4919"/>
                    <a:pt x="5444" y="4911"/>
                    <a:pt x="5573" y="4896"/>
                  </a:cubicBezTo>
                  <a:lnTo>
                    <a:pt x="5532" y="4511"/>
                  </a:lnTo>
                  <a:cubicBezTo>
                    <a:pt x="5372" y="4452"/>
                    <a:pt x="5193" y="4410"/>
                    <a:pt x="5093" y="4295"/>
                  </a:cubicBezTo>
                  <a:cubicBezTo>
                    <a:pt x="4900" y="4073"/>
                    <a:pt x="4749" y="3821"/>
                    <a:pt x="4644" y="3547"/>
                  </a:cubicBezTo>
                  <a:cubicBezTo>
                    <a:pt x="4424" y="2970"/>
                    <a:pt x="4267" y="2365"/>
                    <a:pt x="4035" y="1792"/>
                  </a:cubicBezTo>
                  <a:cubicBezTo>
                    <a:pt x="3947" y="1572"/>
                    <a:pt x="3750" y="1325"/>
                    <a:pt x="3539" y="1238"/>
                  </a:cubicBezTo>
                  <a:cubicBezTo>
                    <a:pt x="2594" y="853"/>
                    <a:pt x="1623" y="513"/>
                    <a:pt x="660" y="165"/>
                  </a:cubicBezTo>
                  <a:cubicBezTo>
                    <a:pt x="472" y="96"/>
                    <a:pt x="266" y="6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68;p43"/>
            <p:cNvSpPr/>
            <p:nvPr/>
          </p:nvSpPr>
          <p:spPr>
            <a:xfrm>
              <a:off x="5245869" y="2684543"/>
              <a:ext cx="355905" cy="249676"/>
            </a:xfrm>
            <a:custGeom>
              <a:avLst/>
              <a:gdLst/>
              <a:ahLst/>
              <a:cxnLst/>
              <a:rect l="l" t="t" r="r" b="b"/>
              <a:pathLst>
                <a:path w="8855" h="6212" extrusionOk="0">
                  <a:moveTo>
                    <a:pt x="5628" y="0"/>
                  </a:moveTo>
                  <a:cubicBezTo>
                    <a:pt x="5537" y="0"/>
                    <a:pt x="5412" y="57"/>
                    <a:pt x="5354" y="124"/>
                  </a:cubicBezTo>
                  <a:cubicBezTo>
                    <a:pt x="4708" y="848"/>
                    <a:pt x="4020" y="1545"/>
                    <a:pt x="3456" y="2329"/>
                  </a:cubicBezTo>
                  <a:cubicBezTo>
                    <a:pt x="2630" y="3480"/>
                    <a:pt x="1622" y="4420"/>
                    <a:pt x="481" y="5226"/>
                  </a:cubicBezTo>
                  <a:cubicBezTo>
                    <a:pt x="397" y="5280"/>
                    <a:pt x="251" y="5323"/>
                    <a:pt x="142" y="5323"/>
                  </a:cubicBezTo>
                  <a:cubicBezTo>
                    <a:pt x="113" y="5323"/>
                    <a:pt x="86" y="5320"/>
                    <a:pt x="64" y="5313"/>
                  </a:cubicBezTo>
                  <a:lnTo>
                    <a:pt x="0" y="5574"/>
                  </a:lnTo>
                  <a:cubicBezTo>
                    <a:pt x="894" y="5789"/>
                    <a:pt x="1805" y="5946"/>
                    <a:pt x="2731" y="6056"/>
                  </a:cubicBezTo>
                  <a:cubicBezTo>
                    <a:pt x="3558" y="6157"/>
                    <a:pt x="4392" y="6210"/>
                    <a:pt x="5225" y="6212"/>
                  </a:cubicBezTo>
                  <a:lnTo>
                    <a:pt x="5230" y="5882"/>
                  </a:lnTo>
                  <a:cubicBezTo>
                    <a:pt x="5215" y="5712"/>
                    <a:pt x="5165" y="5533"/>
                    <a:pt x="5198" y="5373"/>
                  </a:cubicBezTo>
                  <a:cubicBezTo>
                    <a:pt x="5233" y="5217"/>
                    <a:pt x="5344" y="5074"/>
                    <a:pt x="5445" y="4946"/>
                  </a:cubicBezTo>
                  <a:cubicBezTo>
                    <a:pt x="5802" y="4483"/>
                    <a:pt x="6169" y="4025"/>
                    <a:pt x="6539" y="3572"/>
                  </a:cubicBezTo>
                  <a:cubicBezTo>
                    <a:pt x="7286" y="2659"/>
                    <a:pt x="8039" y="1747"/>
                    <a:pt x="8855" y="753"/>
                  </a:cubicBezTo>
                  <a:cubicBezTo>
                    <a:pt x="7700" y="478"/>
                    <a:pt x="6686" y="230"/>
                    <a:pt x="5670" y="5"/>
                  </a:cubicBezTo>
                  <a:cubicBezTo>
                    <a:pt x="5657" y="2"/>
                    <a:pt x="5643" y="0"/>
                    <a:pt x="562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69;p43"/>
            <p:cNvSpPr/>
            <p:nvPr/>
          </p:nvSpPr>
          <p:spPr>
            <a:xfrm>
              <a:off x="5455837" y="2726102"/>
              <a:ext cx="436450" cy="208117"/>
            </a:xfrm>
            <a:custGeom>
              <a:avLst/>
              <a:gdLst/>
              <a:ahLst/>
              <a:cxnLst/>
              <a:rect l="l" t="t" r="r" b="b"/>
              <a:pathLst>
                <a:path w="10859" h="5178" extrusionOk="0">
                  <a:moveTo>
                    <a:pt x="4606" y="1"/>
                  </a:moveTo>
                  <a:cubicBezTo>
                    <a:pt x="4478" y="1"/>
                    <a:pt x="4306" y="78"/>
                    <a:pt x="4235" y="172"/>
                  </a:cubicBezTo>
                  <a:cubicBezTo>
                    <a:pt x="3112" y="1570"/>
                    <a:pt x="2007" y="2986"/>
                    <a:pt x="894" y="4394"/>
                  </a:cubicBezTo>
                  <a:cubicBezTo>
                    <a:pt x="793" y="4523"/>
                    <a:pt x="692" y="4678"/>
                    <a:pt x="550" y="4742"/>
                  </a:cubicBezTo>
                  <a:cubicBezTo>
                    <a:pt x="390" y="4820"/>
                    <a:pt x="188" y="4816"/>
                    <a:pt x="5" y="4848"/>
                  </a:cubicBezTo>
                  <a:lnTo>
                    <a:pt x="0" y="5178"/>
                  </a:lnTo>
                  <a:cubicBezTo>
                    <a:pt x="3351" y="5178"/>
                    <a:pt x="6536" y="4362"/>
                    <a:pt x="9603" y="2839"/>
                  </a:cubicBezTo>
                  <a:cubicBezTo>
                    <a:pt x="10024" y="2633"/>
                    <a:pt x="10364" y="2254"/>
                    <a:pt x="10859" y="1859"/>
                  </a:cubicBezTo>
                  <a:cubicBezTo>
                    <a:pt x="10455" y="1625"/>
                    <a:pt x="10213" y="1415"/>
                    <a:pt x="9937" y="1341"/>
                  </a:cubicBezTo>
                  <a:cubicBezTo>
                    <a:pt x="8187" y="874"/>
                    <a:pt x="6427" y="434"/>
                    <a:pt x="4666" y="7"/>
                  </a:cubicBezTo>
                  <a:cubicBezTo>
                    <a:pt x="4648" y="3"/>
                    <a:pt x="4628" y="1"/>
                    <a:pt x="460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70;p43"/>
            <p:cNvSpPr/>
            <p:nvPr/>
          </p:nvSpPr>
          <p:spPr>
            <a:xfrm>
              <a:off x="5595267" y="2552108"/>
              <a:ext cx="249877" cy="189950"/>
            </a:xfrm>
            <a:custGeom>
              <a:avLst/>
              <a:gdLst/>
              <a:ahLst/>
              <a:cxnLst/>
              <a:rect l="l" t="t" r="r" b="b"/>
              <a:pathLst>
                <a:path w="6217" h="4726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426"/>
                    <a:pt x="240" y="716"/>
                    <a:pt x="348" y="1000"/>
                  </a:cubicBezTo>
                  <a:cubicBezTo>
                    <a:pt x="523" y="1421"/>
                    <a:pt x="733" y="1829"/>
                    <a:pt x="876" y="2260"/>
                  </a:cubicBezTo>
                  <a:cubicBezTo>
                    <a:pt x="926" y="2416"/>
                    <a:pt x="834" y="2622"/>
                    <a:pt x="807" y="2805"/>
                  </a:cubicBezTo>
                  <a:lnTo>
                    <a:pt x="739" y="2778"/>
                  </a:lnTo>
                  <a:lnTo>
                    <a:pt x="739" y="2778"/>
                  </a:lnTo>
                  <a:lnTo>
                    <a:pt x="779" y="3163"/>
                  </a:lnTo>
                  <a:cubicBezTo>
                    <a:pt x="793" y="3163"/>
                    <a:pt x="802" y="3158"/>
                    <a:pt x="817" y="3158"/>
                  </a:cubicBezTo>
                  <a:cubicBezTo>
                    <a:pt x="822" y="3158"/>
                    <a:pt x="828" y="3157"/>
                    <a:pt x="833" y="3157"/>
                  </a:cubicBezTo>
                  <a:cubicBezTo>
                    <a:pt x="893" y="3157"/>
                    <a:pt x="959" y="3197"/>
                    <a:pt x="1013" y="3227"/>
                  </a:cubicBezTo>
                  <a:cubicBezTo>
                    <a:pt x="1279" y="3360"/>
                    <a:pt x="1522" y="3552"/>
                    <a:pt x="1801" y="3626"/>
                  </a:cubicBezTo>
                  <a:cubicBezTo>
                    <a:pt x="3269" y="4011"/>
                    <a:pt x="4745" y="4364"/>
                    <a:pt x="6216" y="4726"/>
                  </a:cubicBezTo>
                  <a:cubicBezTo>
                    <a:pt x="4699" y="2540"/>
                    <a:pt x="2573" y="111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371;p43"/>
            <p:cNvSpPr/>
            <p:nvPr/>
          </p:nvSpPr>
          <p:spPr>
            <a:xfrm>
              <a:off x="4752300" y="853075"/>
              <a:ext cx="3477736" cy="3727292"/>
            </a:xfrm>
            <a:custGeom>
              <a:avLst/>
              <a:gdLst/>
              <a:ahLst/>
              <a:cxnLst/>
              <a:rect l="l" t="t" r="r" b="b"/>
              <a:pathLst>
                <a:path w="86527" h="92736" extrusionOk="0">
                  <a:moveTo>
                    <a:pt x="47022" y="852"/>
                  </a:moveTo>
                  <a:cubicBezTo>
                    <a:pt x="47328" y="852"/>
                    <a:pt x="47635" y="1010"/>
                    <a:pt x="48035" y="1314"/>
                  </a:cubicBezTo>
                  <a:cubicBezTo>
                    <a:pt x="48821" y="1910"/>
                    <a:pt x="49639" y="2419"/>
                    <a:pt x="50600" y="2419"/>
                  </a:cubicBezTo>
                  <a:cubicBezTo>
                    <a:pt x="50799" y="2419"/>
                    <a:pt x="51004" y="2397"/>
                    <a:pt x="51216" y="2350"/>
                  </a:cubicBezTo>
                  <a:cubicBezTo>
                    <a:pt x="52284" y="2116"/>
                    <a:pt x="53328" y="1777"/>
                    <a:pt x="54384" y="1474"/>
                  </a:cubicBezTo>
                  <a:cubicBezTo>
                    <a:pt x="54649" y="1396"/>
                    <a:pt x="54901" y="1281"/>
                    <a:pt x="55162" y="1209"/>
                  </a:cubicBezTo>
                  <a:cubicBezTo>
                    <a:pt x="55236" y="1187"/>
                    <a:pt x="55306" y="1178"/>
                    <a:pt x="55372" y="1178"/>
                  </a:cubicBezTo>
                  <a:cubicBezTo>
                    <a:pt x="55674" y="1178"/>
                    <a:pt x="55889" y="1385"/>
                    <a:pt x="56006" y="1649"/>
                  </a:cubicBezTo>
                  <a:cubicBezTo>
                    <a:pt x="56079" y="1818"/>
                    <a:pt x="55997" y="2130"/>
                    <a:pt x="55877" y="2299"/>
                  </a:cubicBezTo>
                  <a:cubicBezTo>
                    <a:pt x="55151" y="3375"/>
                    <a:pt x="54088" y="3674"/>
                    <a:pt x="52950" y="3674"/>
                  </a:cubicBezTo>
                  <a:cubicBezTo>
                    <a:pt x="52760" y="3674"/>
                    <a:pt x="52568" y="3666"/>
                    <a:pt x="52375" y="3652"/>
                  </a:cubicBezTo>
                  <a:cubicBezTo>
                    <a:pt x="51230" y="3569"/>
                    <a:pt x="50103" y="3285"/>
                    <a:pt x="48957" y="3138"/>
                  </a:cubicBezTo>
                  <a:cubicBezTo>
                    <a:pt x="48747" y="3111"/>
                    <a:pt x="48541" y="3096"/>
                    <a:pt x="48341" y="3096"/>
                  </a:cubicBezTo>
                  <a:cubicBezTo>
                    <a:pt x="47412" y="3096"/>
                    <a:pt x="46587" y="3410"/>
                    <a:pt x="45890" y="4202"/>
                  </a:cubicBezTo>
                  <a:cubicBezTo>
                    <a:pt x="45258" y="4926"/>
                    <a:pt x="44607" y="5732"/>
                    <a:pt x="43617" y="5957"/>
                  </a:cubicBezTo>
                  <a:cubicBezTo>
                    <a:pt x="42755" y="6149"/>
                    <a:pt x="41852" y="6159"/>
                    <a:pt x="40963" y="6237"/>
                  </a:cubicBezTo>
                  <a:cubicBezTo>
                    <a:pt x="40909" y="6242"/>
                    <a:pt x="40854" y="6244"/>
                    <a:pt x="40799" y="6244"/>
                  </a:cubicBezTo>
                  <a:cubicBezTo>
                    <a:pt x="40618" y="6244"/>
                    <a:pt x="40435" y="6221"/>
                    <a:pt x="40252" y="6218"/>
                  </a:cubicBezTo>
                  <a:cubicBezTo>
                    <a:pt x="40242" y="6218"/>
                    <a:pt x="40232" y="6218"/>
                    <a:pt x="40222" y="6218"/>
                  </a:cubicBezTo>
                  <a:cubicBezTo>
                    <a:pt x="39349" y="6218"/>
                    <a:pt x="38741" y="6600"/>
                    <a:pt x="38460" y="7461"/>
                  </a:cubicBezTo>
                  <a:cubicBezTo>
                    <a:pt x="38364" y="7754"/>
                    <a:pt x="38212" y="8042"/>
                    <a:pt x="38163" y="8345"/>
                  </a:cubicBezTo>
                  <a:cubicBezTo>
                    <a:pt x="37974" y="9523"/>
                    <a:pt x="37164" y="10118"/>
                    <a:pt x="36159" y="10545"/>
                  </a:cubicBezTo>
                  <a:cubicBezTo>
                    <a:pt x="35655" y="10760"/>
                    <a:pt x="35132" y="10939"/>
                    <a:pt x="34629" y="11155"/>
                  </a:cubicBezTo>
                  <a:cubicBezTo>
                    <a:pt x="33785" y="11517"/>
                    <a:pt x="33144" y="12081"/>
                    <a:pt x="32896" y="13016"/>
                  </a:cubicBezTo>
                  <a:cubicBezTo>
                    <a:pt x="31667" y="11338"/>
                    <a:pt x="32891" y="9280"/>
                    <a:pt x="34669" y="8904"/>
                  </a:cubicBezTo>
                  <a:cubicBezTo>
                    <a:pt x="36045" y="8616"/>
                    <a:pt x="36224" y="8505"/>
                    <a:pt x="36466" y="7112"/>
                  </a:cubicBezTo>
                  <a:cubicBezTo>
                    <a:pt x="36755" y="5436"/>
                    <a:pt x="37453" y="4643"/>
                    <a:pt x="39283" y="4643"/>
                  </a:cubicBezTo>
                  <a:cubicBezTo>
                    <a:pt x="39435" y="4643"/>
                    <a:pt x="39594" y="4649"/>
                    <a:pt x="39762" y="4660"/>
                  </a:cubicBezTo>
                  <a:cubicBezTo>
                    <a:pt x="40446" y="4706"/>
                    <a:pt x="40933" y="4744"/>
                    <a:pt x="41313" y="4744"/>
                  </a:cubicBezTo>
                  <a:cubicBezTo>
                    <a:pt x="42393" y="4744"/>
                    <a:pt x="42621" y="4437"/>
                    <a:pt x="44112" y="3143"/>
                  </a:cubicBezTo>
                  <a:cubicBezTo>
                    <a:pt x="44790" y="2560"/>
                    <a:pt x="45363" y="1855"/>
                    <a:pt x="46060" y="1296"/>
                  </a:cubicBezTo>
                  <a:cubicBezTo>
                    <a:pt x="46435" y="997"/>
                    <a:pt x="46728" y="852"/>
                    <a:pt x="47022" y="852"/>
                  </a:cubicBezTo>
                  <a:close/>
                  <a:moveTo>
                    <a:pt x="56570" y="2886"/>
                  </a:moveTo>
                  <a:cubicBezTo>
                    <a:pt x="56684" y="3536"/>
                    <a:pt x="56817" y="4289"/>
                    <a:pt x="56927" y="4912"/>
                  </a:cubicBezTo>
                  <a:cubicBezTo>
                    <a:pt x="56528" y="5261"/>
                    <a:pt x="56208" y="5499"/>
                    <a:pt x="55941" y="5783"/>
                  </a:cubicBezTo>
                  <a:cubicBezTo>
                    <a:pt x="55025" y="6772"/>
                    <a:pt x="54130" y="7252"/>
                    <a:pt x="53155" y="7252"/>
                  </a:cubicBezTo>
                  <a:cubicBezTo>
                    <a:pt x="52653" y="7252"/>
                    <a:pt x="52129" y="7125"/>
                    <a:pt x="51569" y="6874"/>
                  </a:cubicBezTo>
                  <a:cubicBezTo>
                    <a:pt x="51266" y="6740"/>
                    <a:pt x="50945" y="6662"/>
                    <a:pt x="50625" y="6576"/>
                  </a:cubicBezTo>
                  <a:cubicBezTo>
                    <a:pt x="50363" y="6506"/>
                    <a:pt x="50114" y="6470"/>
                    <a:pt x="49877" y="6470"/>
                  </a:cubicBezTo>
                  <a:cubicBezTo>
                    <a:pt x="49210" y="6470"/>
                    <a:pt x="48641" y="6757"/>
                    <a:pt x="48154" y="7396"/>
                  </a:cubicBezTo>
                  <a:cubicBezTo>
                    <a:pt x="47323" y="8480"/>
                    <a:pt x="46312" y="9131"/>
                    <a:pt x="45048" y="9131"/>
                  </a:cubicBezTo>
                  <a:cubicBezTo>
                    <a:pt x="44708" y="9131"/>
                    <a:pt x="44351" y="9084"/>
                    <a:pt x="43974" y="8986"/>
                  </a:cubicBezTo>
                  <a:cubicBezTo>
                    <a:pt x="43520" y="8872"/>
                    <a:pt x="43029" y="8895"/>
                    <a:pt x="42553" y="8890"/>
                  </a:cubicBezTo>
                  <a:cubicBezTo>
                    <a:pt x="42548" y="8890"/>
                    <a:pt x="42543" y="8890"/>
                    <a:pt x="42539" y="8890"/>
                  </a:cubicBezTo>
                  <a:cubicBezTo>
                    <a:pt x="41711" y="8890"/>
                    <a:pt x="41043" y="9257"/>
                    <a:pt x="40614" y="9949"/>
                  </a:cubicBezTo>
                  <a:cubicBezTo>
                    <a:pt x="40202" y="10617"/>
                    <a:pt x="39840" y="11316"/>
                    <a:pt x="39533" y="12039"/>
                  </a:cubicBezTo>
                  <a:cubicBezTo>
                    <a:pt x="39129" y="12988"/>
                    <a:pt x="38492" y="13570"/>
                    <a:pt x="37447" y="13671"/>
                  </a:cubicBezTo>
                  <a:cubicBezTo>
                    <a:pt x="35940" y="13822"/>
                    <a:pt x="35119" y="14761"/>
                    <a:pt x="34610" y="16201"/>
                  </a:cubicBezTo>
                  <a:cubicBezTo>
                    <a:pt x="34261" y="15665"/>
                    <a:pt x="33913" y="15234"/>
                    <a:pt x="33675" y="14748"/>
                  </a:cubicBezTo>
                  <a:cubicBezTo>
                    <a:pt x="33281" y="13941"/>
                    <a:pt x="33803" y="12502"/>
                    <a:pt x="34615" y="12075"/>
                  </a:cubicBezTo>
                  <a:cubicBezTo>
                    <a:pt x="35000" y="11874"/>
                    <a:pt x="35421" y="11732"/>
                    <a:pt x="35829" y="11567"/>
                  </a:cubicBezTo>
                  <a:cubicBezTo>
                    <a:pt x="36136" y="11443"/>
                    <a:pt x="36453" y="11347"/>
                    <a:pt x="36750" y="11204"/>
                  </a:cubicBezTo>
                  <a:cubicBezTo>
                    <a:pt x="37810" y="10691"/>
                    <a:pt x="38588" y="9977"/>
                    <a:pt x="38900" y="8743"/>
                  </a:cubicBezTo>
                  <a:cubicBezTo>
                    <a:pt x="39275" y="7265"/>
                    <a:pt x="39380" y="7019"/>
                    <a:pt x="40457" y="7019"/>
                  </a:cubicBezTo>
                  <a:cubicBezTo>
                    <a:pt x="40685" y="7019"/>
                    <a:pt x="40956" y="7030"/>
                    <a:pt x="41283" y="7043"/>
                  </a:cubicBezTo>
                  <a:cubicBezTo>
                    <a:pt x="41544" y="7054"/>
                    <a:pt x="41805" y="7064"/>
                    <a:pt x="42065" y="7064"/>
                  </a:cubicBezTo>
                  <a:cubicBezTo>
                    <a:pt x="42858" y="7064"/>
                    <a:pt x="43638" y="6972"/>
                    <a:pt x="44331" y="6544"/>
                  </a:cubicBezTo>
                  <a:cubicBezTo>
                    <a:pt x="45038" y="6104"/>
                    <a:pt x="45757" y="5595"/>
                    <a:pt x="46275" y="4958"/>
                  </a:cubicBezTo>
                  <a:cubicBezTo>
                    <a:pt x="46912" y="4170"/>
                    <a:pt x="47658" y="3919"/>
                    <a:pt x="48485" y="3919"/>
                  </a:cubicBezTo>
                  <a:cubicBezTo>
                    <a:pt x="48777" y="3919"/>
                    <a:pt x="49080" y="3950"/>
                    <a:pt x="49392" y="4000"/>
                  </a:cubicBezTo>
                  <a:cubicBezTo>
                    <a:pt x="50203" y="4133"/>
                    <a:pt x="51010" y="4316"/>
                    <a:pt x="51826" y="4440"/>
                  </a:cubicBezTo>
                  <a:cubicBezTo>
                    <a:pt x="52159" y="4489"/>
                    <a:pt x="52493" y="4517"/>
                    <a:pt x="52824" y="4517"/>
                  </a:cubicBezTo>
                  <a:cubicBezTo>
                    <a:pt x="53518" y="4517"/>
                    <a:pt x="54201" y="4394"/>
                    <a:pt x="54837" y="4087"/>
                  </a:cubicBezTo>
                  <a:cubicBezTo>
                    <a:pt x="55446" y="3793"/>
                    <a:pt x="55960" y="3317"/>
                    <a:pt x="56570" y="2886"/>
                  </a:cubicBezTo>
                  <a:close/>
                  <a:moveTo>
                    <a:pt x="56757" y="6058"/>
                  </a:moveTo>
                  <a:lnTo>
                    <a:pt x="56757" y="6058"/>
                  </a:lnTo>
                  <a:cubicBezTo>
                    <a:pt x="56923" y="7529"/>
                    <a:pt x="56368" y="8501"/>
                    <a:pt x="54924" y="9165"/>
                  </a:cubicBezTo>
                  <a:cubicBezTo>
                    <a:pt x="52720" y="10179"/>
                    <a:pt x="50409" y="10820"/>
                    <a:pt x="48002" y="11233"/>
                  </a:cubicBezTo>
                  <a:cubicBezTo>
                    <a:pt x="45867" y="11599"/>
                    <a:pt x="43759" y="12181"/>
                    <a:pt x="41664" y="12764"/>
                  </a:cubicBezTo>
                  <a:cubicBezTo>
                    <a:pt x="41077" y="12924"/>
                    <a:pt x="40513" y="13341"/>
                    <a:pt x="40064" y="13772"/>
                  </a:cubicBezTo>
                  <a:cubicBezTo>
                    <a:pt x="39733" y="14088"/>
                    <a:pt x="39550" y="14597"/>
                    <a:pt x="39413" y="15051"/>
                  </a:cubicBezTo>
                  <a:cubicBezTo>
                    <a:pt x="38982" y="16454"/>
                    <a:pt x="39119" y="17887"/>
                    <a:pt x="39180" y="19327"/>
                  </a:cubicBezTo>
                  <a:cubicBezTo>
                    <a:pt x="39211" y="20080"/>
                    <a:pt x="39106" y="20840"/>
                    <a:pt x="39056" y="21738"/>
                  </a:cubicBezTo>
                  <a:cubicBezTo>
                    <a:pt x="38685" y="21545"/>
                    <a:pt x="38456" y="21472"/>
                    <a:pt x="38281" y="21334"/>
                  </a:cubicBezTo>
                  <a:cubicBezTo>
                    <a:pt x="37648" y="20840"/>
                    <a:pt x="36971" y="20377"/>
                    <a:pt x="36434" y="19790"/>
                  </a:cubicBezTo>
                  <a:cubicBezTo>
                    <a:pt x="36039" y="19359"/>
                    <a:pt x="35797" y="18777"/>
                    <a:pt x="35559" y="18232"/>
                  </a:cubicBezTo>
                  <a:cubicBezTo>
                    <a:pt x="35054" y="17077"/>
                    <a:pt x="35219" y="16023"/>
                    <a:pt x="36095" y="15078"/>
                  </a:cubicBezTo>
                  <a:cubicBezTo>
                    <a:pt x="36516" y="14620"/>
                    <a:pt x="37044" y="14477"/>
                    <a:pt x="37612" y="14409"/>
                  </a:cubicBezTo>
                  <a:cubicBezTo>
                    <a:pt x="38323" y="14331"/>
                    <a:pt x="38904" y="14098"/>
                    <a:pt x="39373" y="13694"/>
                  </a:cubicBezTo>
                  <a:cubicBezTo>
                    <a:pt x="39729" y="13382"/>
                    <a:pt x="40019" y="12974"/>
                    <a:pt x="40234" y="12452"/>
                  </a:cubicBezTo>
                  <a:cubicBezTo>
                    <a:pt x="40518" y="11782"/>
                    <a:pt x="40857" y="11127"/>
                    <a:pt x="41220" y="10495"/>
                  </a:cubicBezTo>
                  <a:cubicBezTo>
                    <a:pt x="41532" y="9948"/>
                    <a:pt x="42040" y="9673"/>
                    <a:pt x="42661" y="9673"/>
                  </a:cubicBezTo>
                  <a:cubicBezTo>
                    <a:pt x="42686" y="9673"/>
                    <a:pt x="42711" y="9673"/>
                    <a:pt x="42737" y="9674"/>
                  </a:cubicBezTo>
                  <a:cubicBezTo>
                    <a:pt x="43227" y="9693"/>
                    <a:pt x="43731" y="9711"/>
                    <a:pt x="44207" y="9821"/>
                  </a:cubicBezTo>
                  <a:cubicBezTo>
                    <a:pt x="44544" y="9898"/>
                    <a:pt x="44868" y="9935"/>
                    <a:pt x="45180" y="9935"/>
                  </a:cubicBezTo>
                  <a:cubicBezTo>
                    <a:pt x="46298" y="9935"/>
                    <a:pt x="47263" y="9458"/>
                    <a:pt x="48126" y="8633"/>
                  </a:cubicBezTo>
                  <a:cubicBezTo>
                    <a:pt x="48404" y="8368"/>
                    <a:pt x="48660" y="8084"/>
                    <a:pt x="48896" y="7781"/>
                  </a:cubicBezTo>
                  <a:cubicBezTo>
                    <a:pt x="49153" y="7450"/>
                    <a:pt x="49458" y="7276"/>
                    <a:pt x="49824" y="7276"/>
                  </a:cubicBezTo>
                  <a:cubicBezTo>
                    <a:pt x="49929" y="7276"/>
                    <a:pt x="50038" y="7290"/>
                    <a:pt x="50152" y="7318"/>
                  </a:cubicBezTo>
                  <a:cubicBezTo>
                    <a:pt x="50593" y="7428"/>
                    <a:pt x="51050" y="7516"/>
                    <a:pt x="51464" y="7699"/>
                  </a:cubicBezTo>
                  <a:cubicBezTo>
                    <a:pt x="52038" y="7947"/>
                    <a:pt x="52592" y="8057"/>
                    <a:pt x="53117" y="8057"/>
                  </a:cubicBezTo>
                  <a:cubicBezTo>
                    <a:pt x="54460" y="8057"/>
                    <a:pt x="55618" y="7341"/>
                    <a:pt x="56464" y="6406"/>
                  </a:cubicBezTo>
                  <a:cubicBezTo>
                    <a:pt x="56555" y="6305"/>
                    <a:pt x="56639" y="6195"/>
                    <a:pt x="56757" y="6058"/>
                  </a:cubicBezTo>
                  <a:close/>
                  <a:moveTo>
                    <a:pt x="54599" y="10366"/>
                  </a:moveTo>
                  <a:cubicBezTo>
                    <a:pt x="54685" y="10751"/>
                    <a:pt x="54767" y="11104"/>
                    <a:pt x="54845" y="11456"/>
                  </a:cubicBezTo>
                  <a:cubicBezTo>
                    <a:pt x="55497" y="14496"/>
                    <a:pt x="56170" y="17526"/>
                    <a:pt x="56285" y="20657"/>
                  </a:cubicBezTo>
                  <a:cubicBezTo>
                    <a:pt x="56304" y="21288"/>
                    <a:pt x="56185" y="21830"/>
                    <a:pt x="55970" y="22394"/>
                  </a:cubicBezTo>
                  <a:cubicBezTo>
                    <a:pt x="54998" y="24900"/>
                    <a:pt x="53082" y="26330"/>
                    <a:pt x="50547" y="26890"/>
                  </a:cubicBezTo>
                  <a:cubicBezTo>
                    <a:pt x="49076" y="27210"/>
                    <a:pt x="47541" y="27265"/>
                    <a:pt x="46032" y="27370"/>
                  </a:cubicBezTo>
                  <a:cubicBezTo>
                    <a:pt x="46015" y="27372"/>
                    <a:pt x="45997" y="27372"/>
                    <a:pt x="45979" y="27372"/>
                  </a:cubicBezTo>
                  <a:cubicBezTo>
                    <a:pt x="45633" y="27372"/>
                    <a:pt x="45271" y="27129"/>
                    <a:pt x="44823" y="26976"/>
                  </a:cubicBezTo>
                  <a:lnTo>
                    <a:pt x="44823" y="26976"/>
                  </a:lnTo>
                  <a:cubicBezTo>
                    <a:pt x="45074" y="27980"/>
                    <a:pt x="45322" y="28975"/>
                    <a:pt x="45574" y="29993"/>
                  </a:cubicBezTo>
                  <a:cubicBezTo>
                    <a:pt x="44782" y="30595"/>
                    <a:pt x="43935" y="30820"/>
                    <a:pt x="43059" y="30820"/>
                  </a:cubicBezTo>
                  <a:cubicBezTo>
                    <a:pt x="42543" y="30820"/>
                    <a:pt x="42016" y="30741"/>
                    <a:pt x="41485" y="30616"/>
                  </a:cubicBezTo>
                  <a:cubicBezTo>
                    <a:pt x="40656" y="30424"/>
                    <a:pt x="39886" y="30079"/>
                    <a:pt x="39345" y="29370"/>
                  </a:cubicBezTo>
                  <a:cubicBezTo>
                    <a:pt x="39303" y="29309"/>
                    <a:pt x="39244" y="29250"/>
                    <a:pt x="39181" y="29223"/>
                  </a:cubicBezTo>
                  <a:cubicBezTo>
                    <a:pt x="38442" y="28929"/>
                    <a:pt x="38396" y="28384"/>
                    <a:pt x="38525" y="27683"/>
                  </a:cubicBezTo>
                  <a:cubicBezTo>
                    <a:pt x="38649" y="27005"/>
                    <a:pt x="38667" y="26299"/>
                    <a:pt x="38644" y="25607"/>
                  </a:cubicBezTo>
                  <a:cubicBezTo>
                    <a:pt x="38634" y="25386"/>
                    <a:pt x="38401" y="25052"/>
                    <a:pt x="38195" y="24974"/>
                  </a:cubicBezTo>
                  <a:cubicBezTo>
                    <a:pt x="36733" y="24433"/>
                    <a:pt x="35664" y="23530"/>
                    <a:pt x="35247" y="21976"/>
                  </a:cubicBezTo>
                  <a:cubicBezTo>
                    <a:pt x="35210" y="21833"/>
                    <a:pt x="35124" y="21673"/>
                    <a:pt x="35155" y="21549"/>
                  </a:cubicBezTo>
                  <a:cubicBezTo>
                    <a:pt x="35247" y="21210"/>
                    <a:pt x="35311" y="20779"/>
                    <a:pt x="35550" y="20596"/>
                  </a:cubicBezTo>
                  <a:cubicBezTo>
                    <a:pt x="35578" y="20575"/>
                    <a:pt x="35617" y="20566"/>
                    <a:pt x="35665" y="20566"/>
                  </a:cubicBezTo>
                  <a:cubicBezTo>
                    <a:pt x="35871" y="20566"/>
                    <a:pt x="36228" y="20734"/>
                    <a:pt x="36444" y="20872"/>
                  </a:cubicBezTo>
                  <a:cubicBezTo>
                    <a:pt x="37118" y="21303"/>
                    <a:pt x="37717" y="21852"/>
                    <a:pt x="38414" y="22237"/>
                  </a:cubicBezTo>
                  <a:cubicBezTo>
                    <a:pt x="38685" y="22390"/>
                    <a:pt x="38922" y="22466"/>
                    <a:pt x="39126" y="22466"/>
                  </a:cubicBezTo>
                  <a:cubicBezTo>
                    <a:pt x="39540" y="22466"/>
                    <a:pt x="39814" y="22151"/>
                    <a:pt x="39936" y="21526"/>
                  </a:cubicBezTo>
                  <a:cubicBezTo>
                    <a:pt x="40079" y="20779"/>
                    <a:pt x="40073" y="20001"/>
                    <a:pt x="40106" y="19235"/>
                  </a:cubicBezTo>
                  <a:cubicBezTo>
                    <a:pt x="40161" y="17947"/>
                    <a:pt x="40193" y="16654"/>
                    <a:pt x="40239" y="15362"/>
                  </a:cubicBezTo>
                  <a:cubicBezTo>
                    <a:pt x="40271" y="14491"/>
                    <a:pt x="40931" y="14111"/>
                    <a:pt x="41582" y="13772"/>
                  </a:cubicBezTo>
                  <a:cubicBezTo>
                    <a:pt x="41967" y="13574"/>
                    <a:pt x="42402" y="13459"/>
                    <a:pt x="42829" y="13364"/>
                  </a:cubicBezTo>
                  <a:cubicBezTo>
                    <a:pt x="45147" y="12855"/>
                    <a:pt x="47486" y="12405"/>
                    <a:pt x="49796" y="11846"/>
                  </a:cubicBezTo>
                  <a:cubicBezTo>
                    <a:pt x="51230" y="11498"/>
                    <a:pt x="52628" y="10989"/>
                    <a:pt x="54045" y="10554"/>
                  </a:cubicBezTo>
                  <a:cubicBezTo>
                    <a:pt x="54214" y="10503"/>
                    <a:pt x="54384" y="10440"/>
                    <a:pt x="54599" y="10366"/>
                  </a:cubicBezTo>
                  <a:close/>
                  <a:moveTo>
                    <a:pt x="46546" y="29449"/>
                  </a:moveTo>
                  <a:lnTo>
                    <a:pt x="46546" y="29449"/>
                  </a:lnTo>
                  <a:cubicBezTo>
                    <a:pt x="48833" y="29943"/>
                    <a:pt x="50566" y="31199"/>
                    <a:pt x="51931" y="33152"/>
                  </a:cubicBezTo>
                  <a:cubicBezTo>
                    <a:pt x="50877" y="33430"/>
                    <a:pt x="49882" y="33705"/>
                    <a:pt x="48883" y="33945"/>
                  </a:cubicBezTo>
                  <a:cubicBezTo>
                    <a:pt x="48877" y="33946"/>
                    <a:pt x="48871" y="33947"/>
                    <a:pt x="48865" y="33947"/>
                  </a:cubicBezTo>
                  <a:cubicBezTo>
                    <a:pt x="48772" y="33947"/>
                    <a:pt x="48608" y="33799"/>
                    <a:pt x="48549" y="33688"/>
                  </a:cubicBezTo>
                  <a:cubicBezTo>
                    <a:pt x="47966" y="32611"/>
                    <a:pt x="47389" y="31534"/>
                    <a:pt x="46843" y="30438"/>
                  </a:cubicBezTo>
                  <a:cubicBezTo>
                    <a:pt x="46702" y="30154"/>
                    <a:pt x="46655" y="29824"/>
                    <a:pt x="46546" y="29449"/>
                  </a:cubicBezTo>
                  <a:close/>
                  <a:moveTo>
                    <a:pt x="37450" y="29374"/>
                  </a:moveTo>
                  <a:cubicBezTo>
                    <a:pt x="37484" y="29374"/>
                    <a:pt x="37517" y="29377"/>
                    <a:pt x="37549" y="29383"/>
                  </a:cubicBezTo>
                  <a:cubicBezTo>
                    <a:pt x="38212" y="29517"/>
                    <a:pt x="38937" y="29750"/>
                    <a:pt x="39079" y="30611"/>
                  </a:cubicBezTo>
                  <a:cubicBezTo>
                    <a:pt x="39129" y="30937"/>
                    <a:pt x="39194" y="31263"/>
                    <a:pt x="39198" y="31589"/>
                  </a:cubicBezTo>
                  <a:cubicBezTo>
                    <a:pt x="39212" y="32944"/>
                    <a:pt x="39203" y="34297"/>
                    <a:pt x="39203" y="35668"/>
                  </a:cubicBezTo>
                  <a:cubicBezTo>
                    <a:pt x="37324" y="35874"/>
                    <a:pt x="35605" y="36061"/>
                    <a:pt x="33780" y="36263"/>
                  </a:cubicBezTo>
                  <a:cubicBezTo>
                    <a:pt x="33901" y="35484"/>
                    <a:pt x="33941" y="34691"/>
                    <a:pt x="34161" y="33953"/>
                  </a:cubicBezTo>
                  <a:cubicBezTo>
                    <a:pt x="34615" y="32422"/>
                    <a:pt x="35164" y="30910"/>
                    <a:pt x="36457" y="29851"/>
                  </a:cubicBezTo>
                  <a:cubicBezTo>
                    <a:pt x="36731" y="29626"/>
                    <a:pt x="37135" y="29374"/>
                    <a:pt x="37450" y="29374"/>
                  </a:cubicBezTo>
                  <a:close/>
                  <a:moveTo>
                    <a:pt x="52362" y="33881"/>
                  </a:moveTo>
                  <a:cubicBezTo>
                    <a:pt x="52646" y="34792"/>
                    <a:pt x="52916" y="35654"/>
                    <a:pt x="53223" y="36635"/>
                  </a:cubicBezTo>
                  <a:cubicBezTo>
                    <a:pt x="51784" y="35937"/>
                    <a:pt x="50501" y="35136"/>
                    <a:pt x="48993" y="34866"/>
                  </a:cubicBezTo>
                  <a:cubicBezTo>
                    <a:pt x="49016" y="34807"/>
                    <a:pt x="49039" y="34746"/>
                    <a:pt x="49062" y="34687"/>
                  </a:cubicBezTo>
                  <a:cubicBezTo>
                    <a:pt x="50143" y="34422"/>
                    <a:pt x="51220" y="34161"/>
                    <a:pt x="52362" y="33881"/>
                  </a:cubicBezTo>
                  <a:close/>
                  <a:moveTo>
                    <a:pt x="46133" y="30718"/>
                  </a:moveTo>
                  <a:cubicBezTo>
                    <a:pt x="46771" y="32033"/>
                    <a:pt x="47329" y="33371"/>
                    <a:pt x="48054" y="34614"/>
                  </a:cubicBezTo>
                  <a:cubicBezTo>
                    <a:pt x="48746" y="35796"/>
                    <a:pt x="48530" y="37010"/>
                    <a:pt x="48462" y="38234"/>
                  </a:cubicBezTo>
                  <a:cubicBezTo>
                    <a:pt x="48452" y="38394"/>
                    <a:pt x="48315" y="38560"/>
                    <a:pt x="48205" y="38697"/>
                  </a:cubicBezTo>
                  <a:cubicBezTo>
                    <a:pt x="47856" y="39141"/>
                    <a:pt x="47503" y="39585"/>
                    <a:pt x="47128" y="40012"/>
                  </a:cubicBezTo>
                  <a:cubicBezTo>
                    <a:pt x="47022" y="40127"/>
                    <a:pt x="46839" y="40231"/>
                    <a:pt x="46693" y="40237"/>
                  </a:cubicBezTo>
                  <a:cubicBezTo>
                    <a:pt x="46586" y="40241"/>
                    <a:pt x="46480" y="40243"/>
                    <a:pt x="46375" y="40243"/>
                  </a:cubicBezTo>
                  <a:cubicBezTo>
                    <a:pt x="44494" y="40243"/>
                    <a:pt x="42799" y="39622"/>
                    <a:pt x="41361" y="38403"/>
                  </a:cubicBezTo>
                  <a:cubicBezTo>
                    <a:pt x="40582" y="37743"/>
                    <a:pt x="39977" y="36877"/>
                    <a:pt x="39968" y="35759"/>
                  </a:cubicBezTo>
                  <a:cubicBezTo>
                    <a:pt x="39959" y="34168"/>
                    <a:pt x="39968" y="32578"/>
                    <a:pt x="39968" y="30918"/>
                  </a:cubicBezTo>
                  <a:cubicBezTo>
                    <a:pt x="41029" y="31393"/>
                    <a:pt x="42058" y="31672"/>
                    <a:pt x="43072" y="31672"/>
                  </a:cubicBezTo>
                  <a:cubicBezTo>
                    <a:pt x="44103" y="31672"/>
                    <a:pt x="45118" y="31383"/>
                    <a:pt x="46133" y="30718"/>
                  </a:cubicBezTo>
                  <a:close/>
                  <a:moveTo>
                    <a:pt x="60979" y="36192"/>
                  </a:moveTo>
                  <a:cubicBezTo>
                    <a:pt x="61043" y="36192"/>
                    <a:pt x="61116" y="36209"/>
                    <a:pt x="61199" y="36245"/>
                  </a:cubicBezTo>
                  <a:cubicBezTo>
                    <a:pt x="61263" y="36272"/>
                    <a:pt x="61342" y="36276"/>
                    <a:pt x="61410" y="36291"/>
                  </a:cubicBezTo>
                  <a:cubicBezTo>
                    <a:pt x="62785" y="36616"/>
                    <a:pt x="63234" y="37184"/>
                    <a:pt x="63239" y="38784"/>
                  </a:cubicBezTo>
                  <a:cubicBezTo>
                    <a:pt x="63271" y="39623"/>
                    <a:pt x="62968" y="40502"/>
                    <a:pt x="62098" y="41126"/>
                  </a:cubicBezTo>
                  <a:cubicBezTo>
                    <a:pt x="61851" y="41302"/>
                    <a:pt x="61598" y="41389"/>
                    <a:pt x="61358" y="41389"/>
                  </a:cubicBezTo>
                  <a:cubicBezTo>
                    <a:pt x="61008" y="41389"/>
                    <a:pt x="60684" y="41204"/>
                    <a:pt x="60442" y="40837"/>
                  </a:cubicBezTo>
                  <a:cubicBezTo>
                    <a:pt x="60292" y="40618"/>
                    <a:pt x="60145" y="40356"/>
                    <a:pt x="60118" y="40100"/>
                  </a:cubicBezTo>
                  <a:cubicBezTo>
                    <a:pt x="59971" y="38866"/>
                    <a:pt x="60067" y="37661"/>
                    <a:pt x="60599" y="36515"/>
                  </a:cubicBezTo>
                  <a:cubicBezTo>
                    <a:pt x="60695" y="36310"/>
                    <a:pt x="60808" y="36192"/>
                    <a:pt x="60979" y="36192"/>
                  </a:cubicBezTo>
                  <a:close/>
                  <a:moveTo>
                    <a:pt x="8029" y="40135"/>
                  </a:moveTo>
                  <a:cubicBezTo>
                    <a:pt x="8237" y="40135"/>
                    <a:pt x="8399" y="40232"/>
                    <a:pt x="8566" y="40485"/>
                  </a:cubicBezTo>
                  <a:cubicBezTo>
                    <a:pt x="9181" y="41406"/>
                    <a:pt x="9868" y="42281"/>
                    <a:pt x="10432" y="43258"/>
                  </a:cubicBezTo>
                  <a:cubicBezTo>
                    <a:pt x="8049" y="42662"/>
                    <a:pt x="5665" y="42061"/>
                    <a:pt x="3181" y="41438"/>
                  </a:cubicBezTo>
                  <a:cubicBezTo>
                    <a:pt x="3593" y="41310"/>
                    <a:pt x="3945" y="41181"/>
                    <a:pt x="4308" y="41085"/>
                  </a:cubicBezTo>
                  <a:cubicBezTo>
                    <a:pt x="5454" y="40778"/>
                    <a:pt x="6609" y="40485"/>
                    <a:pt x="7755" y="40178"/>
                  </a:cubicBezTo>
                  <a:cubicBezTo>
                    <a:pt x="7855" y="40150"/>
                    <a:pt x="7946" y="40135"/>
                    <a:pt x="8029" y="40135"/>
                  </a:cubicBezTo>
                  <a:close/>
                  <a:moveTo>
                    <a:pt x="38900" y="36603"/>
                  </a:moveTo>
                  <a:cubicBezTo>
                    <a:pt x="39043" y="36603"/>
                    <a:pt x="39265" y="36749"/>
                    <a:pt x="39318" y="36877"/>
                  </a:cubicBezTo>
                  <a:cubicBezTo>
                    <a:pt x="40000" y="38619"/>
                    <a:pt x="41352" y="39664"/>
                    <a:pt x="42998" y="40366"/>
                  </a:cubicBezTo>
                  <a:cubicBezTo>
                    <a:pt x="44049" y="40817"/>
                    <a:pt x="45154" y="41066"/>
                    <a:pt x="46304" y="41066"/>
                  </a:cubicBezTo>
                  <a:cubicBezTo>
                    <a:pt x="46452" y="41066"/>
                    <a:pt x="46602" y="41061"/>
                    <a:pt x="46752" y="41053"/>
                  </a:cubicBezTo>
                  <a:cubicBezTo>
                    <a:pt x="47192" y="41026"/>
                    <a:pt x="47480" y="40847"/>
                    <a:pt x="47741" y="40485"/>
                  </a:cubicBezTo>
                  <a:cubicBezTo>
                    <a:pt x="48319" y="39683"/>
                    <a:pt x="48929" y="38903"/>
                    <a:pt x="49937" y="38509"/>
                  </a:cubicBezTo>
                  <a:lnTo>
                    <a:pt x="49937" y="38509"/>
                  </a:lnTo>
                  <a:cubicBezTo>
                    <a:pt x="49800" y="38844"/>
                    <a:pt x="49630" y="39170"/>
                    <a:pt x="49539" y="39513"/>
                  </a:cubicBezTo>
                  <a:cubicBezTo>
                    <a:pt x="49484" y="39719"/>
                    <a:pt x="49460" y="40054"/>
                    <a:pt x="49580" y="40159"/>
                  </a:cubicBezTo>
                  <a:cubicBezTo>
                    <a:pt x="49682" y="40251"/>
                    <a:pt x="49867" y="40290"/>
                    <a:pt x="50045" y="40290"/>
                  </a:cubicBezTo>
                  <a:cubicBezTo>
                    <a:pt x="50123" y="40290"/>
                    <a:pt x="50200" y="40283"/>
                    <a:pt x="50267" y="40269"/>
                  </a:cubicBezTo>
                  <a:cubicBezTo>
                    <a:pt x="50730" y="40168"/>
                    <a:pt x="51174" y="39898"/>
                    <a:pt x="51633" y="39879"/>
                  </a:cubicBezTo>
                  <a:cubicBezTo>
                    <a:pt x="51691" y="39878"/>
                    <a:pt x="51750" y="39877"/>
                    <a:pt x="51810" y="39877"/>
                  </a:cubicBezTo>
                  <a:cubicBezTo>
                    <a:pt x="52323" y="39877"/>
                    <a:pt x="52864" y="39947"/>
                    <a:pt x="53324" y="40136"/>
                  </a:cubicBezTo>
                  <a:cubicBezTo>
                    <a:pt x="54022" y="40426"/>
                    <a:pt x="54104" y="40920"/>
                    <a:pt x="53715" y="41571"/>
                  </a:cubicBezTo>
                  <a:cubicBezTo>
                    <a:pt x="53014" y="42735"/>
                    <a:pt x="52036" y="43496"/>
                    <a:pt x="50652" y="43661"/>
                  </a:cubicBezTo>
                  <a:cubicBezTo>
                    <a:pt x="50254" y="43706"/>
                    <a:pt x="49850" y="43743"/>
                    <a:pt x="49451" y="43766"/>
                  </a:cubicBezTo>
                  <a:cubicBezTo>
                    <a:pt x="48939" y="43792"/>
                    <a:pt x="48430" y="43805"/>
                    <a:pt x="47922" y="43805"/>
                  </a:cubicBezTo>
                  <a:cubicBezTo>
                    <a:pt x="44337" y="43805"/>
                    <a:pt x="40852" y="43170"/>
                    <a:pt x="37452" y="41942"/>
                  </a:cubicBezTo>
                  <a:cubicBezTo>
                    <a:pt x="36434" y="41575"/>
                    <a:pt x="35485" y="41140"/>
                    <a:pt x="34762" y="40315"/>
                  </a:cubicBezTo>
                  <a:cubicBezTo>
                    <a:pt x="33954" y="39399"/>
                    <a:pt x="33904" y="38267"/>
                    <a:pt x="33813" y="37039"/>
                  </a:cubicBezTo>
                  <a:cubicBezTo>
                    <a:pt x="35545" y="36887"/>
                    <a:pt x="37214" y="36732"/>
                    <a:pt x="38887" y="36603"/>
                  </a:cubicBezTo>
                  <a:cubicBezTo>
                    <a:pt x="38891" y="36603"/>
                    <a:pt x="38896" y="36603"/>
                    <a:pt x="38900" y="36603"/>
                  </a:cubicBezTo>
                  <a:close/>
                  <a:moveTo>
                    <a:pt x="11279" y="39735"/>
                  </a:moveTo>
                  <a:cubicBezTo>
                    <a:pt x="12682" y="39735"/>
                    <a:pt x="14041" y="39970"/>
                    <a:pt x="15336" y="40287"/>
                  </a:cubicBezTo>
                  <a:cubicBezTo>
                    <a:pt x="15895" y="41735"/>
                    <a:pt x="16423" y="43088"/>
                    <a:pt x="16977" y="44518"/>
                  </a:cubicBezTo>
                  <a:cubicBezTo>
                    <a:pt x="16312" y="44404"/>
                    <a:pt x="15676" y="44303"/>
                    <a:pt x="15043" y="44191"/>
                  </a:cubicBezTo>
                  <a:cubicBezTo>
                    <a:pt x="14034" y="44022"/>
                    <a:pt x="13026" y="43852"/>
                    <a:pt x="12018" y="43660"/>
                  </a:cubicBezTo>
                  <a:cubicBezTo>
                    <a:pt x="11844" y="43623"/>
                    <a:pt x="11632" y="43518"/>
                    <a:pt x="11532" y="43376"/>
                  </a:cubicBezTo>
                  <a:cubicBezTo>
                    <a:pt x="10743" y="42303"/>
                    <a:pt x="9978" y="41213"/>
                    <a:pt x="9208" y="40126"/>
                  </a:cubicBezTo>
                  <a:cubicBezTo>
                    <a:pt x="9176" y="40086"/>
                    <a:pt x="9162" y="40031"/>
                    <a:pt x="9126" y="39934"/>
                  </a:cubicBezTo>
                  <a:cubicBezTo>
                    <a:pt x="9853" y="39794"/>
                    <a:pt x="10571" y="39735"/>
                    <a:pt x="11279" y="39735"/>
                  </a:cubicBezTo>
                  <a:close/>
                  <a:moveTo>
                    <a:pt x="60095" y="34348"/>
                  </a:moveTo>
                  <a:lnTo>
                    <a:pt x="60095" y="34348"/>
                  </a:lnTo>
                  <a:cubicBezTo>
                    <a:pt x="60255" y="35095"/>
                    <a:pt x="60200" y="35764"/>
                    <a:pt x="59819" y="36456"/>
                  </a:cubicBezTo>
                  <a:cubicBezTo>
                    <a:pt x="59173" y="37624"/>
                    <a:pt x="59140" y="38945"/>
                    <a:pt x="59251" y="40256"/>
                  </a:cubicBezTo>
                  <a:cubicBezTo>
                    <a:pt x="59274" y="40485"/>
                    <a:pt x="59352" y="40733"/>
                    <a:pt x="59481" y="40925"/>
                  </a:cubicBezTo>
                  <a:cubicBezTo>
                    <a:pt x="60190" y="41997"/>
                    <a:pt x="59723" y="43097"/>
                    <a:pt x="59457" y="44124"/>
                  </a:cubicBezTo>
                  <a:cubicBezTo>
                    <a:pt x="59269" y="44867"/>
                    <a:pt x="58688" y="45514"/>
                    <a:pt x="58147" y="46178"/>
                  </a:cubicBezTo>
                  <a:cubicBezTo>
                    <a:pt x="58137" y="46008"/>
                    <a:pt x="58109" y="45843"/>
                    <a:pt x="58124" y="45678"/>
                  </a:cubicBezTo>
                  <a:cubicBezTo>
                    <a:pt x="58261" y="43836"/>
                    <a:pt x="58467" y="41997"/>
                    <a:pt x="58522" y="40155"/>
                  </a:cubicBezTo>
                  <a:cubicBezTo>
                    <a:pt x="58591" y="38078"/>
                    <a:pt x="59842" y="36360"/>
                    <a:pt x="60095" y="34348"/>
                  </a:cubicBezTo>
                  <a:close/>
                  <a:moveTo>
                    <a:pt x="16179" y="40541"/>
                  </a:moveTo>
                  <a:lnTo>
                    <a:pt x="16179" y="40541"/>
                  </a:lnTo>
                  <a:cubicBezTo>
                    <a:pt x="16445" y="40604"/>
                    <a:pt x="16651" y="40636"/>
                    <a:pt x="16840" y="40705"/>
                  </a:cubicBezTo>
                  <a:cubicBezTo>
                    <a:pt x="17803" y="41053"/>
                    <a:pt x="18774" y="41393"/>
                    <a:pt x="19719" y="41778"/>
                  </a:cubicBezTo>
                  <a:cubicBezTo>
                    <a:pt x="19929" y="41865"/>
                    <a:pt x="20126" y="42112"/>
                    <a:pt x="20213" y="42332"/>
                  </a:cubicBezTo>
                  <a:cubicBezTo>
                    <a:pt x="20447" y="42904"/>
                    <a:pt x="20604" y="43510"/>
                    <a:pt x="20823" y="44087"/>
                  </a:cubicBezTo>
                  <a:cubicBezTo>
                    <a:pt x="20927" y="44361"/>
                    <a:pt x="21079" y="44613"/>
                    <a:pt x="21272" y="44835"/>
                  </a:cubicBezTo>
                  <a:cubicBezTo>
                    <a:pt x="21373" y="44949"/>
                    <a:pt x="21552" y="44991"/>
                    <a:pt x="21712" y="45050"/>
                  </a:cubicBezTo>
                  <a:lnTo>
                    <a:pt x="21781" y="45077"/>
                  </a:lnTo>
                  <a:cubicBezTo>
                    <a:pt x="21808" y="44894"/>
                    <a:pt x="21899" y="44688"/>
                    <a:pt x="21849" y="44532"/>
                  </a:cubicBezTo>
                  <a:cubicBezTo>
                    <a:pt x="21707" y="44101"/>
                    <a:pt x="21496" y="43693"/>
                    <a:pt x="21322" y="43272"/>
                  </a:cubicBezTo>
                  <a:cubicBezTo>
                    <a:pt x="21212" y="42988"/>
                    <a:pt x="21120" y="42698"/>
                    <a:pt x="20973" y="42273"/>
                  </a:cubicBezTo>
                  <a:lnTo>
                    <a:pt x="20973" y="42273"/>
                  </a:lnTo>
                  <a:cubicBezTo>
                    <a:pt x="23546" y="43386"/>
                    <a:pt x="25672" y="44812"/>
                    <a:pt x="27189" y="46998"/>
                  </a:cubicBezTo>
                  <a:cubicBezTo>
                    <a:pt x="25718" y="46636"/>
                    <a:pt x="24242" y="46283"/>
                    <a:pt x="22774" y="45899"/>
                  </a:cubicBezTo>
                  <a:cubicBezTo>
                    <a:pt x="22495" y="45825"/>
                    <a:pt x="22251" y="45633"/>
                    <a:pt x="21986" y="45499"/>
                  </a:cubicBezTo>
                  <a:cubicBezTo>
                    <a:pt x="21931" y="45470"/>
                    <a:pt x="21866" y="45430"/>
                    <a:pt x="21805" y="45430"/>
                  </a:cubicBezTo>
                  <a:cubicBezTo>
                    <a:pt x="21800" y="45430"/>
                    <a:pt x="21794" y="45431"/>
                    <a:pt x="21788" y="45431"/>
                  </a:cubicBezTo>
                  <a:cubicBezTo>
                    <a:pt x="21775" y="45431"/>
                    <a:pt x="21765" y="45436"/>
                    <a:pt x="21752" y="45436"/>
                  </a:cubicBezTo>
                  <a:cubicBezTo>
                    <a:pt x="21623" y="45452"/>
                    <a:pt x="21495" y="45459"/>
                    <a:pt x="21369" y="45459"/>
                  </a:cubicBezTo>
                  <a:cubicBezTo>
                    <a:pt x="20281" y="45459"/>
                    <a:pt x="19292" y="44927"/>
                    <a:pt x="18231" y="44771"/>
                  </a:cubicBezTo>
                  <a:cubicBezTo>
                    <a:pt x="18117" y="44758"/>
                    <a:pt x="17985" y="44615"/>
                    <a:pt x="17934" y="44501"/>
                  </a:cubicBezTo>
                  <a:cubicBezTo>
                    <a:pt x="17357" y="43217"/>
                    <a:pt x="16794" y="41929"/>
                    <a:pt x="16179" y="40541"/>
                  </a:cubicBezTo>
                  <a:close/>
                  <a:moveTo>
                    <a:pt x="49392" y="35701"/>
                  </a:moveTo>
                  <a:cubicBezTo>
                    <a:pt x="52188" y="37066"/>
                    <a:pt x="54800" y="38349"/>
                    <a:pt x="57422" y="39614"/>
                  </a:cubicBezTo>
                  <a:cubicBezTo>
                    <a:pt x="57743" y="39765"/>
                    <a:pt x="57825" y="39940"/>
                    <a:pt x="57794" y="40283"/>
                  </a:cubicBezTo>
                  <a:cubicBezTo>
                    <a:pt x="57601" y="42584"/>
                    <a:pt x="57436" y="44880"/>
                    <a:pt x="57263" y="47182"/>
                  </a:cubicBezTo>
                  <a:cubicBezTo>
                    <a:pt x="57240" y="47485"/>
                    <a:pt x="57225" y="47786"/>
                    <a:pt x="57202" y="48148"/>
                  </a:cubicBezTo>
                  <a:cubicBezTo>
                    <a:pt x="54406" y="47456"/>
                    <a:pt x="52133" y="45821"/>
                    <a:pt x="49566" y="44753"/>
                  </a:cubicBezTo>
                  <a:cubicBezTo>
                    <a:pt x="50166" y="44642"/>
                    <a:pt x="50734" y="44559"/>
                    <a:pt x="51294" y="44437"/>
                  </a:cubicBezTo>
                  <a:cubicBezTo>
                    <a:pt x="52779" y="44097"/>
                    <a:pt x="53760" y="43112"/>
                    <a:pt x="54475" y="41837"/>
                  </a:cubicBezTo>
                  <a:cubicBezTo>
                    <a:pt x="54988" y="40921"/>
                    <a:pt x="54749" y="40091"/>
                    <a:pt x="53869" y="39509"/>
                  </a:cubicBezTo>
                  <a:cubicBezTo>
                    <a:pt x="53338" y="39159"/>
                    <a:pt x="52769" y="39024"/>
                    <a:pt x="52178" y="39024"/>
                  </a:cubicBezTo>
                  <a:cubicBezTo>
                    <a:pt x="51918" y="39024"/>
                    <a:pt x="51653" y="39050"/>
                    <a:pt x="51385" y="39096"/>
                  </a:cubicBezTo>
                  <a:cubicBezTo>
                    <a:pt x="51119" y="39147"/>
                    <a:pt x="50853" y="39233"/>
                    <a:pt x="50523" y="39321"/>
                  </a:cubicBezTo>
                  <a:cubicBezTo>
                    <a:pt x="50619" y="38982"/>
                    <a:pt x="50743" y="38679"/>
                    <a:pt x="50775" y="38368"/>
                  </a:cubicBezTo>
                  <a:cubicBezTo>
                    <a:pt x="50799" y="38116"/>
                    <a:pt x="50789" y="37735"/>
                    <a:pt x="50638" y="37625"/>
                  </a:cubicBezTo>
                  <a:cubicBezTo>
                    <a:pt x="50547" y="37561"/>
                    <a:pt x="50417" y="37542"/>
                    <a:pt x="50277" y="37542"/>
                  </a:cubicBezTo>
                  <a:cubicBezTo>
                    <a:pt x="50129" y="37542"/>
                    <a:pt x="49968" y="37563"/>
                    <a:pt x="49827" y="37575"/>
                  </a:cubicBezTo>
                  <a:cubicBezTo>
                    <a:pt x="49672" y="37588"/>
                    <a:pt x="49525" y="37695"/>
                    <a:pt x="49208" y="37832"/>
                  </a:cubicBezTo>
                  <a:cubicBezTo>
                    <a:pt x="49272" y="37075"/>
                    <a:pt x="49332" y="36410"/>
                    <a:pt x="49392" y="35701"/>
                  </a:cubicBezTo>
                  <a:close/>
                  <a:moveTo>
                    <a:pt x="1082" y="42134"/>
                  </a:moveTo>
                  <a:cubicBezTo>
                    <a:pt x="4409" y="42336"/>
                    <a:pt x="7480" y="43358"/>
                    <a:pt x="10643" y="44229"/>
                  </a:cubicBezTo>
                  <a:cubicBezTo>
                    <a:pt x="9698" y="45214"/>
                    <a:pt x="8905" y="46255"/>
                    <a:pt x="7695" y="46883"/>
                  </a:cubicBezTo>
                  <a:lnTo>
                    <a:pt x="7695" y="46884"/>
                  </a:lnTo>
                  <a:cubicBezTo>
                    <a:pt x="7045" y="47223"/>
                    <a:pt x="6490" y="47745"/>
                    <a:pt x="5866" y="48203"/>
                  </a:cubicBezTo>
                  <a:cubicBezTo>
                    <a:pt x="4226" y="47089"/>
                    <a:pt x="1475" y="43643"/>
                    <a:pt x="1082" y="42134"/>
                  </a:cubicBezTo>
                  <a:close/>
                  <a:moveTo>
                    <a:pt x="11809" y="44486"/>
                  </a:moveTo>
                  <a:cubicBezTo>
                    <a:pt x="11875" y="44486"/>
                    <a:pt x="11946" y="44495"/>
                    <a:pt x="12026" y="44509"/>
                  </a:cubicBezTo>
                  <a:cubicBezTo>
                    <a:pt x="13589" y="44793"/>
                    <a:pt x="15161" y="45044"/>
                    <a:pt x="16889" y="45338"/>
                  </a:cubicBezTo>
                  <a:cubicBezTo>
                    <a:pt x="15418" y="46883"/>
                    <a:pt x="14061" y="48308"/>
                    <a:pt x="12705" y="49743"/>
                  </a:cubicBezTo>
                  <a:cubicBezTo>
                    <a:pt x="12521" y="49940"/>
                    <a:pt x="12320" y="50141"/>
                    <a:pt x="12204" y="50380"/>
                  </a:cubicBezTo>
                  <a:cubicBezTo>
                    <a:pt x="12141" y="50504"/>
                    <a:pt x="12186" y="50770"/>
                    <a:pt x="12287" y="50856"/>
                  </a:cubicBezTo>
                  <a:cubicBezTo>
                    <a:pt x="12302" y="50869"/>
                    <a:pt x="12322" y="50877"/>
                    <a:pt x="12342" y="50879"/>
                  </a:cubicBezTo>
                  <a:cubicBezTo>
                    <a:pt x="12364" y="50886"/>
                    <a:pt x="12391" y="50890"/>
                    <a:pt x="12421" y="50890"/>
                  </a:cubicBezTo>
                  <a:cubicBezTo>
                    <a:pt x="12530" y="50890"/>
                    <a:pt x="12676" y="50846"/>
                    <a:pt x="12759" y="50793"/>
                  </a:cubicBezTo>
                  <a:cubicBezTo>
                    <a:pt x="13900" y="49985"/>
                    <a:pt x="14909" y="49047"/>
                    <a:pt x="15734" y="47896"/>
                  </a:cubicBezTo>
                  <a:cubicBezTo>
                    <a:pt x="16298" y="47112"/>
                    <a:pt x="16985" y="46415"/>
                    <a:pt x="17632" y="45691"/>
                  </a:cubicBezTo>
                  <a:cubicBezTo>
                    <a:pt x="17691" y="45624"/>
                    <a:pt x="17815" y="45567"/>
                    <a:pt x="17906" y="45567"/>
                  </a:cubicBezTo>
                  <a:cubicBezTo>
                    <a:pt x="17921" y="45567"/>
                    <a:pt x="17935" y="45569"/>
                    <a:pt x="17947" y="45572"/>
                  </a:cubicBezTo>
                  <a:cubicBezTo>
                    <a:pt x="18965" y="45797"/>
                    <a:pt x="19979" y="46043"/>
                    <a:pt x="21134" y="46319"/>
                  </a:cubicBezTo>
                  <a:cubicBezTo>
                    <a:pt x="20318" y="47315"/>
                    <a:pt x="19566" y="48226"/>
                    <a:pt x="18818" y="49138"/>
                  </a:cubicBezTo>
                  <a:cubicBezTo>
                    <a:pt x="18448" y="49592"/>
                    <a:pt x="18081" y="50050"/>
                    <a:pt x="17724" y="50513"/>
                  </a:cubicBezTo>
                  <a:cubicBezTo>
                    <a:pt x="17623" y="50641"/>
                    <a:pt x="17513" y="50783"/>
                    <a:pt x="17477" y="50939"/>
                  </a:cubicBezTo>
                  <a:cubicBezTo>
                    <a:pt x="17444" y="51100"/>
                    <a:pt x="17494" y="51279"/>
                    <a:pt x="17509" y="51447"/>
                  </a:cubicBezTo>
                  <a:cubicBezTo>
                    <a:pt x="17692" y="51416"/>
                    <a:pt x="17894" y="51420"/>
                    <a:pt x="18054" y="51342"/>
                  </a:cubicBezTo>
                  <a:cubicBezTo>
                    <a:pt x="18196" y="51279"/>
                    <a:pt x="18297" y="51123"/>
                    <a:pt x="18398" y="50995"/>
                  </a:cubicBezTo>
                  <a:cubicBezTo>
                    <a:pt x="19511" y="49587"/>
                    <a:pt x="20616" y="48171"/>
                    <a:pt x="21739" y="46773"/>
                  </a:cubicBezTo>
                  <a:cubicBezTo>
                    <a:pt x="21810" y="46679"/>
                    <a:pt x="21982" y="46602"/>
                    <a:pt x="22110" y="46602"/>
                  </a:cubicBezTo>
                  <a:cubicBezTo>
                    <a:pt x="22132" y="46602"/>
                    <a:pt x="22152" y="46604"/>
                    <a:pt x="22170" y="46608"/>
                  </a:cubicBezTo>
                  <a:cubicBezTo>
                    <a:pt x="23929" y="47035"/>
                    <a:pt x="25690" y="47475"/>
                    <a:pt x="27441" y="47942"/>
                  </a:cubicBezTo>
                  <a:cubicBezTo>
                    <a:pt x="27716" y="48016"/>
                    <a:pt x="27959" y="48226"/>
                    <a:pt x="28363" y="48460"/>
                  </a:cubicBezTo>
                  <a:cubicBezTo>
                    <a:pt x="27868" y="48855"/>
                    <a:pt x="27528" y="49234"/>
                    <a:pt x="27106" y="49440"/>
                  </a:cubicBezTo>
                  <a:cubicBezTo>
                    <a:pt x="24039" y="50962"/>
                    <a:pt x="20854" y="51778"/>
                    <a:pt x="17503" y="51778"/>
                  </a:cubicBezTo>
                  <a:cubicBezTo>
                    <a:pt x="16670" y="51775"/>
                    <a:pt x="15837" y="51724"/>
                    <a:pt x="15010" y="51622"/>
                  </a:cubicBezTo>
                  <a:cubicBezTo>
                    <a:pt x="14084" y="51512"/>
                    <a:pt x="13172" y="51356"/>
                    <a:pt x="12278" y="51140"/>
                  </a:cubicBezTo>
                  <a:cubicBezTo>
                    <a:pt x="10513" y="50728"/>
                    <a:pt x="8817" y="50101"/>
                    <a:pt x="7208" y="49169"/>
                  </a:cubicBezTo>
                  <a:cubicBezTo>
                    <a:pt x="7067" y="49087"/>
                    <a:pt x="6924" y="49000"/>
                    <a:pt x="6787" y="48908"/>
                  </a:cubicBezTo>
                  <a:cubicBezTo>
                    <a:pt x="6746" y="48881"/>
                    <a:pt x="6718" y="48826"/>
                    <a:pt x="6640" y="48725"/>
                  </a:cubicBezTo>
                  <a:cubicBezTo>
                    <a:pt x="6970" y="48441"/>
                    <a:pt x="7255" y="48056"/>
                    <a:pt x="7635" y="47886"/>
                  </a:cubicBezTo>
                  <a:cubicBezTo>
                    <a:pt x="9184" y="47194"/>
                    <a:pt x="10229" y="45938"/>
                    <a:pt x="11325" y="44733"/>
                  </a:cubicBezTo>
                  <a:cubicBezTo>
                    <a:pt x="11487" y="44551"/>
                    <a:pt x="11627" y="44486"/>
                    <a:pt x="11809" y="44486"/>
                  </a:cubicBezTo>
                  <a:close/>
                  <a:moveTo>
                    <a:pt x="34655" y="41590"/>
                  </a:moveTo>
                  <a:cubicBezTo>
                    <a:pt x="39014" y="44001"/>
                    <a:pt x="43781" y="44551"/>
                    <a:pt x="48603" y="44826"/>
                  </a:cubicBezTo>
                  <a:cubicBezTo>
                    <a:pt x="48722" y="46375"/>
                    <a:pt x="48846" y="47938"/>
                    <a:pt x="48970" y="49547"/>
                  </a:cubicBezTo>
                  <a:cubicBezTo>
                    <a:pt x="46399" y="50376"/>
                    <a:pt x="44001" y="51802"/>
                    <a:pt x="41236" y="52054"/>
                  </a:cubicBezTo>
                  <a:cubicBezTo>
                    <a:pt x="40570" y="52115"/>
                    <a:pt x="39887" y="52174"/>
                    <a:pt x="39213" y="52174"/>
                  </a:cubicBezTo>
                  <a:cubicBezTo>
                    <a:pt x="38714" y="52174"/>
                    <a:pt x="38219" y="52142"/>
                    <a:pt x="37739" y="52054"/>
                  </a:cubicBezTo>
                  <a:cubicBezTo>
                    <a:pt x="36067" y="51743"/>
                    <a:pt x="34443" y="51156"/>
                    <a:pt x="32813" y="50661"/>
                  </a:cubicBezTo>
                  <a:cubicBezTo>
                    <a:pt x="32689" y="50625"/>
                    <a:pt x="32547" y="50318"/>
                    <a:pt x="32579" y="50175"/>
                  </a:cubicBezTo>
                  <a:cubicBezTo>
                    <a:pt x="32776" y="49323"/>
                    <a:pt x="33037" y="48484"/>
                    <a:pt x="33244" y="47632"/>
                  </a:cubicBezTo>
                  <a:cubicBezTo>
                    <a:pt x="33702" y="45711"/>
                    <a:pt x="34146" y="43786"/>
                    <a:pt x="34596" y="41866"/>
                  </a:cubicBezTo>
                  <a:cubicBezTo>
                    <a:pt x="34615" y="41778"/>
                    <a:pt x="34632" y="41691"/>
                    <a:pt x="34655" y="41590"/>
                  </a:cubicBezTo>
                  <a:close/>
                  <a:moveTo>
                    <a:pt x="29405" y="41608"/>
                  </a:moveTo>
                  <a:cubicBezTo>
                    <a:pt x="29662" y="41608"/>
                    <a:pt x="29748" y="41867"/>
                    <a:pt x="29806" y="42098"/>
                  </a:cubicBezTo>
                  <a:cubicBezTo>
                    <a:pt x="30155" y="43520"/>
                    <a:pt x="30498" y="44944"/>
                    <a:pt x="30824" y="46370"/>
                  </a:cubicBezTo>
                  <a:cubicBezTo>
                    <a:pt x="31081" y="47475"/>
                    <a:pt x="31310" y="48588"/>
                    <a:pt x="31535" y="49702"/>
                  </a:cubicBezTo>
                  <a:cubicBezTo>
                    <a:pt x="31594" y="49987"/>
                    <a:pt x="31553" y="50298"/>
                    <a:pt x="31649" y="50563"/>
                  </a:cubicBezTo>
                  <a:cubicBezTo>
                    <a:pt x="31750" y="50853"/>
                    <a:pt x="31902" y="51201"/>
                    <a:pt x="32135" y="51343"/>
                  </a:cubicBezTo>
                  <a:cubicBezTo>
                    <a:pt x="32424" y="51512"/>
                    <a:pt x="32492" y="51673"/>
                    <a:pt x="32497" y="51975"/>
                  </a:cubicBezTo>
                  <a:cubicBezTo>
                    <a:pt x="32530" y="53159"/>
                    <a:pt x="32593" y="54345"/>
                    <a:pt x="32644" y="55582"/>
                  </a:cubicBezTo>
                  <a:cubicBezTo>
                    <a:pt x="32130" y="55285"/>
                    <a:pt x="31567" y="54968"/>
                    <a:pt x="31016" y="54638"/>
                  </a:cubicBezTo>
                  <a:cubicBezTo>
                    <a:pt x="30952" y="54602"/>
                    <a:pt x="30915" y="54492"/>
                    <a:pt x="30906" y="54410"/>
                  </a:cubicBezTo>
                  <a:cubicBezTo>
                    <a:pt x="30631" y="52498"/>
                    <a:pt x="30118" y="50650"/>
                    <a:pt x="29379" y="48868"/>
                  </a:cubicBezTo>
                  <a:cubicBezTo>
                    <a:pt x="29316" y="48716"/>
                    <a:pt x="29389" y="48497"/>
                    <a:pt x="29430" y="48314"/>
                  </a:cubicBezTo>
                  <a:cubicBezTo>
                    <a:pt x="29499" y="47997"/>
                    <a:pt x="29457" y="47786"/>
                    <a:pt x="29091" y="47704"/>
                  </a:cubicBezTo>
                  <a:cubicBezTo>
                    <a:pt x="28940" y="47667"/>
                    <a:pt x="28757" y="47553"/>
                    <a:pt x="28692" y="47420"/>
                  </a:cubicBezTo>
                  <a:cubicBezTo>
                    <a:pt x="27913" y="45830"/>
                    <a:pt x="27152" y="44225"/>
                    <a:pt x="26354" y="42552"/>
                  </a:cubicBezTo>
                  <a:cubicBezTo>
                    <a:pt x="27317" y="42245"/>
                    <a:pt x="28285" y="41925"/>
                    <a:pt x="29261" y="41631"/>
                  </a:cubicBezTo>
                  <a:cubicBezTo>
                    <a:pt x="29314" y="41615"/>
                    <a:pt x="29362" y="41608"/>
                    <a:pt x="29405" y="41608"/>
                  </a:cubicBezTo>
                  <a:close/>
                  <a:moveTo>
                    <a:pt x="55598" y="76300"/>
                  </a:moveTo>
                  <a:cubicBezTo>
                    <a:pt x="57308" y="76378"/>
                    <a:pt x="59068" y="76466"/>
                    <a:pt x="60828" y="76553"/>
                  </a:cubicBezTo>
                  <a:cubicBezTo>
                    <a:pt x="60906" y="76558"/>
                    <a:pt x="61020" y="76580"/>
                    <a:pt x="61062" y="76640"/>
                  </a:cubicBezTo>
                  <a:cubicBezTo>
                    <a:pt x="61845" y="77722"/>
                    <a:pt x="63097" y="78139"/>
                    <a:pt x="64174" y="78799"/>
                  </a:cubicBezTo>
                  <a:cubicBezTo>
                    <a:pt x="64903" y="79243"/>
                    <a:pt x="65678" y="79605"/>
                    <a:pt x="66433" y="80004"/>
                  </a:cubicBezTo>
                  <a:cubicBezTo>
                    <a:pt x="66410" y="80077"/>
                    <a:pt x="66393" y="80150"/>
                    <a:pt x="66370" y="80224"/>
                  </a:cubicBezTo>
                  <a:cubicBezTo>
                    <a:pt x="65081" y="80169"/>
                    <a:pt x="63789" y="80133"/>
                    <a:pt x="62501" y="80046"/>
                  </a:cubicBezTo>
                  <a:cubicBezTo>
                    <a:pt x="60696" y="79931"/>
                    <a:pt x="58889" y="79775"/>
                    <a:pt x="57084" y="79638"/>
                  </a:cubicBezTo>
                  <a:cubicBezTo>
                    <a:pt x="57010" y="79633"/>
                    <a:pt x="56937" y="79638"/>
                    <a:pt x="56863" y="79628"/>
                  </a:cubicBezTo>
                  <a:cubicBezTo>
                    <a:pt x="55173" y="79426"/>
                    <a:pt x="55296" y="79216"/>
                    <a:pt x="55433" y="77854"/>
                  </a:cubicBezTo>
                  <a:cubicBezTo>
                    <a:pt x="55488" y="77299"/>
                    <a:pt x="55553" y="76746"/>
                    <a:pt x="55598" y="76300"/>
                  </a:cubicBezTo>
                  <a:close/>
                  <a:moveTo>
                    <a:pt x="50273" y="50317"/>
                  </a:moveTo>
                  <a:cubicBezTo>
                    <a:pt x="50364" y="50317"/>
                    <a:pt x="50455" y="50320"/>
                    <a:pt x="50547" y="50325"/>
                  </a:cubicBezTo>
                  <a:cubicBezTo>
                    <a:pt x="52701" y="50444"/>
                    <a:pt x="54878" y="50353"/>
                    <a:pt x="57024" y="50545"/>
                  </a:cubicBezTo>
                  <a:cubicBezTo>
                    <a:pt x="59361" y="50757"/>
                    <a:pt x="61524" y="51691"/>
                    <a:pt x="63674" y="52585"/>
                  </a:cubicBezTo>
                  <a:cubicBezTo>
                    <a:pt x="67469" y="54162"/>
                    <a:pt x="71008" y="56165"/>
                    <a:pt x="74084" y="58929"/>
                  </a:cubicBezTo>
                  <a:cubicBezTo>
                    <a:pt x="75598" y="60288"/>
                    <a:pt x="76900" y="61868"/>
                    <a:pt x="77942" y="63618"/>
                  </a:cubicBezTo>
                  <a:cubicBezTo>
                    <a:pt x="76705" y="64617"/>
                    <a:pt x="75472" y="65611"/>
                    <a:pt x="74294" y="66555"/>
                  </a:cubicBezTo>
                  <a:lnTo>
                    <a:pt x="74294" y="66556"/>
                  </a:lnTo>
                  <a:cubicBezTo>
                    <a:pt x="72777" y="65345"/>
                    <a:pt x="71305" y="64016"/>
                    <a:pt x="69682" y="62903"/>
                  </a:cubicBezTo>
                  <a:cubicBezTo>
                    <a:pt x="67862" y="61657"/>
                    <a:pt x="65942" y="60534"/>
                    <a:pt x="63990" y="59498"/>
                  </a:cubicBezTo>
                  <a:cubicBezTo>
                    <a:pt x="63380" y="59172"/>
                    <a:pt x="63081" y="58878"/>
                    <a:pt x="62917" y="58224"/>
                  </a:cubicBezTo>
                  <a:cubicBezTo>
                    <a:pt x="62129" y="55043"/>
                    <a:pt x="59873" y="53374"/>
                    <a:pt x="56854" y="52604"/>
                  </a:cubicBezTo>
                  <a:cubicBezTo>
                    <a:pt x="54717" y="52053"/>
                    <a:pt x="52531" y="51829"/>
                    <a:pt x="50326" y="51820"/>
                  </a:cubicBezTo>
                  <a:cubicBezTo>
                    <a:pt x="50316" y="51820"/>
                    <a:pt x="50306" y="51820"/>
                    <a:pt x="50296" y="51820"/>
                  </a:cubicBezTo>
                  <a:cubicBezTo>
                    <a:pt x="49623" y="51820"/>
                    <a:pt x="48970" y="51966"/>
                    <a:pt x="48374" y="52559"/>
                  </a:cubicBezTo>
                  <a:cubicBezTo>
                    <a:pt x="49226" y="52595"/>
                    <a:pt x="50005" y="52586"/>
                    <a:pt x="50766" y="52673"/>
                  </a:cubicBezTo>
                  <a:cubicBezTo>
                    <a:pt x="52766" y="52911"/>
                    <a:pt x="54782" y="53066"/>
                    <a:pt x="56744" y="53484"/>
                  </a:cubicBezTo>
                  <a:cubicBezTo>
                    <a:pt x="59700" y="54116"/>
                    <a:pt x="61850" y="56221"/>
                    <a:pt x="62340" y="59498"/>
                  </a:cubicBezTo>
                  <a:cubicBezTo>
                    <a:pt x="62785" y="62490"/>
                    <a:pt x="62684" y="65452"/>
                    <a:pt x="62276" y="68422"/>
                  </a:cubicBezTo>
                  <a:cubicBezTo>
                    <a:pt x="61965" y="70690"/>
                    <a:pt x="61639" y="72955"/>
                    <a:pt x="61323" y="75223"/>
                  </a:cubicBezTo>
                  <a:cubicBezTo>
                    <a:pt x="61286" y="75503"/>
                    <a:pt x="61240" y="75692"/>
                    <a:pt x="60878" y="75700"/>
                  </a:cubicBezTo>
                  <a:cubicBezTo>
                    <a:pt x="60677" y="75705"/>
                    <a:pt x="60476" y="75707"/>
                    <a:pt x="60275" y="75707"/>
                  </a:cubicBezTo>
                  <a:cubicBezTo>
                    <a:pt x="58309" y="75707"/>
                    <a:pt x="56372" y="75494"/>
                    <a:pt x="54480" y="74916"/>
                  </a:cubicBezTo>
                  <a:cubicBezTo>
                    <a:pt x="54480" y="73248"/>
                    <a:pt x="54489" y="71588"/>
                    <a:pt x="54475" y="69930"/>
                  </a:cubicBezTo>
                  <a:cubicBezTo>
                    <a:pt x="54461" y="67638"/>
                    <a:pt x="54434" y="65346"/>
                    <a:pt x="54411" y="63054"/>
                  </a:cubicBezTo>
                  <a:cubicBezTo>
                    <a:pt x="54407" y="62908"/>
                    <a:pt x="54429" y="62738"/>
                    <a:pt x="54361" y="62624"/>
                  </a:cubicBezTo>
                  <a:cubicBezTo>
                    <a:pt x="54278" y="62481"/>
                    <a:pt x="54117" y="62298"/>
                    <a:pt x="53989" y="62298"/>
                  </a:cubicBezTo>
                  <a:cubicBezTo>
                    <a:pt x="53951" y="62299"/>
                    <a:pt x="53913" y="62309"/>
                    <a:pt x="53879" y="62326"/>
                  </a:cubicBezTo>
                  <a:cubicBezTo>
                    <a:pt x="53774" y="62385"/>
                    <a:pt x="53660" y="62509"/>
                    <a:pt x="53614" y="62619"/>
                  </a:cubicBezTo>
                  <a:cubicBezTo>
                    <a:pt x="53531" y="62789"/>
                    <a:pt x="53531" y="63008"/>
                    <a:pt x="53531" y="63210"/>
                  </a:cubicBezTo>
                  <a:cubicBezTo>
                    <a:pt x="53572" y="66727"/>
                    <a:pt x="53609" y="70246"/>
                    <a:pt x="53641" y="73766"/>
                  </a:cubicBezTo>
                  <a:cubicBezTo>
                    <a:pt x="53645" y="74211"/>
                    <a:pt x="53568" y="74655"/>
                    <a:pt x="53591" y="75099"/>
                  </a:cubicBezTo>
                  <a:cubicBezTo>
                    <a:pt x="53599" y="75260"/>
                    <a:pt x="53755" y="75475"/>
                    <a:pt x="53902" y="75563"/>
                  </a:cubicBezTo>
                  <a:cubicBezTo>
                    <a:pt x="54214" y="75746"/>
                    <a:pt x="54562" y="75866"/>
                    <a:pt x="54943" y="76030"/>
                  </a:cubicBezTo>
                  <a:cubicBezTo>
                    <a:pt x="54764" y="76576"/>
                    <a:pt x="54838" y="77158"/>
                    <a:pt x="54333" y="77671"/>
                  </a:cubicBezTo>
                  <a:cubicBezTo>
                    <a:pt x="53906" y="78102"/>
                    <a:pt x="53783" y="78817"/>
                    <a:pt x="53458" y="79367"/>
                  </a:cubicBezTo>
                  <a:cubicBezTo>
                    <a:pt x="52545" y="80930"/>
                    <a:pt x="51574" y="82457"/>
                    <a:pt x="50666" y="84024"/>
                  </a:cubicBezTo>
                  <a:cubicBezTo>
                    <a:pt x="49529" y="85981"/>
                    <a:pt x="48393" y="87943"/>
                    <a:pt x="47334" y="89946"/>
                  </a:cubicBezTo>
                  <a:cubicBezTo>
                    <a:pt x="46827" y="90895"/>
                    <a:pt x="46251" y="91560"/>
                    <a:pt x="45109" y="91560"/>
                  </a:cubicBezTo>
                  <a:cubicBezTo>
                    <a:pt x="45083" y="91560"/>
                    <a:pt x="45056" y="91560"/>
                    <a:pt x="45029" y="91559"/>
                  </a:cubicBezTo>
                  <a:cubicBezTo>
                    <a:pt x="43984" y="91532"/>
                    <a:pt x="42989" y="91316"/>
                    <a:pt x="42067" y="90848"/>
                  </a:cubicBezTo>
                  <a:cubicBezTo>
                    <a:pt x="41774" y="90697"/>
                    <a:pt x="41550" y="90390"/>
                    <a:pt x="41321" y="90133"/>
                  </a:cubicBezTo>
                  <a:cubicBezTo>
                    <a:pt x="41127" y="89918"/>
                    <a:pt x="40981" y="89657"/>
                    <a:pt x="40793" y="89432"/>
                  </a:cubicBezTo>
                  <a:cubicBezTo>
                    <a:pt x="40539" y="89134"/>
                    <a:pt x="40276" y="88974"/>
                    <a:pt x="39989" y="88974"/>
                  </a:cubicBezTo>
                  <a:cubicBezTo>
                    <a:pt x="39800" y="88974"/>
                    <a:pt x="39600" y="89043"/>
                    <a:pt x="39386" y="89189"/>
                  </a:cubicBezTo>
                  <a:cubicBezTo>
                    <a:pt x="38942" y="89492"/>
                    <a:pt x="38473" y="89849"/>
                    <a:pt x="38203" y="90299"/>
                  </a:cubicBezTo>
                  <a:cubicBezTo>
                    <a:pt x="37579" y="91340"/>
                    <a:pt x="36744" y="91759"/>
                    <a:pt x="35894" y="91759"/>
                  </a:cubicBezTo>
                  <a:cubicBezTo>
                    <a:pt x="35177" y="91759"/>
                    <a:pt x="34449" y="91461"/>
                    <a:pt x="33830" y="90987"/>
                  </a:cubicBezTo>
                  <a:cubicBezTo>
                    <a:pt x="33441" y="90684"/>
                    <a:pt x="33111" y="90312"/>
                    <a:pt x="32753" y="89969"/>
                  </a:cubicBezTo>
                  <a:cubicBezTo>
                    <a:pt x="32135" y="89373"/>
                    <a:pt x="31520" y="88772"/>
                    <a:pt x="30902" y="88177"/>
                  </a:cubicBezTo>
                  <a:cubicBezTo>
                    <a:pt x="30851" y="88126"/>
                    <a:pt x="30782" y="88094"/>
                    <a:pt x="30727" y="88044"/>
                  </a:cubicBezTo>
                  <a:cubicBezTo>
                    <a:pt x="28138" y="85532"/>
                    <a:pt x="25048" y="83662"/>
                    <a:pt x="22216" y="81457"/>
                  </a:cubicBezTo>
                  <a:cubicBezTo>
                    <a:pt x="19768" y="79550"/>
                    <a:pt x="17472" y="77465"/>
                    <a:pt x="15937" y="74756"/>
                  </a:cubicBezTo>
                  <a:cubicBezTo>
                    <a:pt x="14103" y="71510"/>
                    <a:pt x="13310" y="68041"/>
                    <a:pt x="14654" y="64360"/>
                  </a:cubicBezTo>
                  <a:cubicBezTo>
                    <a:pt x="15020" y="63365"/>
                    <a:pt x="15378" y="62358"/>
                    <a:pt x="15845" y="61409"/>
                  </a:cubicBezTo>
                  <a:cubicBezTo>
                    <a:pt x="17092" y="58884"/>
                    <a:pt x="19131" y="57147"/>
                    <a:pt x="21593" y="55868"/>
                  </a:cubicBezTo>
                  <a:cubicBezTo>
                    <a:pt x="22807" y="55235"/>
                    <a:pt x="24030" y="54588"/>
                    <a:pt x="25443" y="54482"/>
                  </a:cubicBezTo>
                  <a:cubicBezTo>
                    <a:pt x="25809" y="54454"/>
                    <a:pt x="26173" y="54437"/>
                    <a:pt x="26534" y="54437"/>
                  </a:cubicBezTo>
                  <a:cubicBezTo>
                    <a:pt x="27877" y="54437"/>
                    <a:pt x="29179" y="54670"/>
                    <a:pt x="30374" y="55418"/>
                  </a:cubicBezTo>
                  <a:cubicBezTo>
                    <a:pt x="31474" y="56100"/>
                    <a:pt x="32557" y="56821"/>
                    <a:pt x="33643" y="57530"/>
                  </a:cubicBezTo>
                  <a:cubicBezTo>
                    <a:pt x="33721" y="57577"/>
                    <a:pt x="33799" y="57631"/>
                    <a:pt x="33858" y="57700"/>
                  </a:cubicBezTo>
                  <a:cubicBezTo>
                    <a:pt x="36287" y="60368"/>
                    <a:pt x="39441" y="61582"/>
                    <a:pt x="42915" y="61880"/>
                  </a:cubicBezTo>
                  <a:cubicBezTo>
                    <a:pt x="46032" y="62151"/>
                    <a:pt x="49172" y="62141"/>
                    <a:pt x="52302" y="62211"/>
                  </a:cubicBezTo>
                  <a:cubicBezTo>
                    <a:pt x="52335" y="62211"/>
                    <a:pt x="52368" y="62212"/>
                    <a:pt x="52400" y="62212"/>
                  </a:cubicBezTo>
                  <a:cubicBezTo>
                    <a:pt x="52872" y="62212"/>
                    <a:pt x="53344" y="62126"/>
                    <a:pt x="53814" y="62032"/>
                  </a:cubicBezTo>
                  <a:lnTo>
                    <a:pt x="53814" y="62027"/>
                  </a:lnTo>
                  <a:cubicBezTo>
                    <a:pt x="53925" y="62010"/>
                    <a:pt x="54040" y="61987"/>
                    <a:pt x="54150" y="61964"/>
                  </a:cubicBezTo>
                  <a:cubicBezTo>
                    <a:pt x="54323" y="61926"/>
                    <a:pt x="54461" y="61702"/>
                    <a:pt x="54617" y="61565"/>
                  </a:cubicBezTo>
                  <a:cubicBezTo>
                    <a:pt x="54452" y="61450"/>
                    <a:pt x="54296" y="61262"/>
                    <a:pt x="54117" y="61234"/>
                  </a:cubicBezTo>
                  <a:cubicBezTo>
                    <a:pt x="53958" y="61212"/>
                    <a:pt x="53797" y="61205"/>
                    <a:pt x="53635" y="61205"/>
                  </a:cubicBezTo>
                  <a:cubicBezTo>
                    <a:pt x="53433" y="61205"/>
                    <a:pt x="53230" y="61216"/>
                    <a:pt x="53027" y="61221"/>
                  </a:cubicBezTo>
                  <a:cubicBezTo>
                    <a:pt x="51710" y="61261"/>
                    <a:pt x="50393" y="61293"/>
                    <a:pt x="49078" y="61293"/>
                  </a:cubicBezTo>
                  <a:cubicBezTo>
                    <a:pt x="46731" y="61293"/>
                    <a:pt x="44388" y="61190"/>
                    <a:pt x="42053" y="60841"/>
                  </a:cubicBezTo>
                  <a:cubicBezTo>
                    <a:pt x="40257" y="60570"/>
                    <a:pt x="38607" y="59928"/>
                    <a:pt x="37007" y="59057"/>
                  </a:cubicBezTo>
                  <a:cubicBezTo>
                    <a:pt x="35847" y="58425"/>
                    <a:pt x="34807" y="57706"/>
                    <a:pt x="34202" y="56528"/>
                  </a:cubicBezTo>
                  <a:cubicBezTo>
                    <a:pt x="33836" y="55807"/>
                    <a:pt x="33584" y="55006"/>
                    <a:pt x="33414" y="54208"/>
                  </a:cubicBezTo>
                  <a:cubicBezTo>
                    <a:pt x="33253" y="53447"/>
                    <a:pt x="33271" y="52650"/>
                    <a:pt x="33203" y="51829"/>
                  </a:cubicBezTo>
                  <a:lnTo>
                    <a:pt x="33203" y="51829"/>
                  </a:lnTo>
                  <a:cubicBezTo>
                    <a:pt x="34399" y="52141"/>
                    <a:pt x="35517" y="52489"/>
                    <a:pt x="36663" y="52714"/>
                  </a:cubicBezTo>
                  <a:cubicBezTo>
                    <a:pt x="37675" y="52916"/>
                    <a:pt x="38680" y="53020"/>
                    <a:pt x="39676" y="53020"/>
                  </a:cubicBezTo>
                  <a:cubicBezTo>
                    <a:pt x="41487" y="53020"/>
                    <a:pt x="43270" y="52676"/>
                    <a:pt x="45015" y="51949"/>
                  </a:cubicBezTo>
                  <a:cubicBezTo>
                    <a:pt x="45913" y="51577"/>
                    <a:pt x="46824" y="51247"/>
                    <a:pt x="47728" y="50899"/>
                  </a:cubicBezTo>
                  <a:cubicBezTo>
                    <a:pt x="48553" y="50577"/>
                    <a:pt x="49370" y="50317"/>
                    <a:pt x="50273" y="50317"/>
                  </a:cubicBezTo>
                  <a:close/>
                  <a:moveTo>
                    <a:pt x="46986" y="1"/>
                  </a:moveTo>
                  <a:cubicBezTo>
                    <a:pt x="46101" y="1"/>
                    <a:pt x="45423" y="598"/>
                    <a:pt x="44772" y="1205"/>
                  </a:cubicBezTo>
                  <a:cubicBezTo>
                    <a:pt x="44021" y="1901"/>
                    <a:pt x="43292" y="2625"/>
                    <a:pt x="42558" y="3336"/>
                  </a:cubicBezTo>
                  <a:cubicBezTo>
                    <a:pt x="42196" y="3684"/>
                    <a:pt x="41785" y="3858"/>
                    <a:pt x="41297" y="3858"/>
                  </a:cubicBezTo>
                  <a:cubicBezTo>
                    <a:pt x="41234" y="3858"/>
                    <a:pt x="41170" y="3855"/>
                    <a:pt x="41104" y="3849"/>
                  </a:cubicBezTo>
                  <a:cubicBezTo>
                    <a:pt x="40575" y="3802"/>
                    <a:pt x="40039" y="3730"/>
                    <a:pt x="39509" y="3730"/>
                  </a:cubicBezTo>
                  <a:cubicBezTo>
                    <a:pt x="39365" y="3730"/>
                    <a:pt x="39222" y="3735"/>
                    <a:pt x="39079" y="3748"/>
                  </a:cubicBezTo>
                  <a:cubicBezTo>
                    <a:pt x="37021" y="3927"/>
                    <a:pt x="36049" y="4793"/>
                    <a:pt x="35700" y="6594"/>
                  </a:cubicBezTo>
                  <a:cubicBezTo>
                    <a:pt x="35664" y="6773"/>
                    <a:pt x="35609" y="6947"/>
                    <a:pt x="35591" y="7131"/>
                  </a:cubicBezTo>
                  <a:cubicBezTo>
                    <a:pt x="35518" y="7703"/>
                    <a:pt x="35229" y="7947"/>
                    <a:pt x="34633" y="8029"/>
                  </a:cubicBezTo>
                  <a:cubicBezTo>
                    <a:pt x="32296" y="8363"/>
                    <a:pt x="30962" y="10705"/>
                    <a:pt x="31833" y="12897"/>
                  </a:cubicBezTo>
                  <a:cubicBezTo>
                    <a:pt x="31993" y="13305"/>
                    <a:pt x="32185" y="13703"/>
                    <a:pt x="32383" y="14092"/>
                  </a:cubicBezTo>
                  <a:cubicBezTo>
                    <a:pt x="33313" y="15972"/>
                    <a:pt x="34675" y="17649"/>
                    <a:pt x="34922" y="19895"/>
                  </a:cubicBezTo>
                  <a:cubicBezTo>
                    <a:pt x="34170" y="20642"/>
                    <a:pt x="34170" y="21564"/>
                    <a:pt x="34547" y="22641"/>
                  </a:cubicBezTo>
                  <a:cubicBezTo>
                    <a:pt x="35060" y="24117"/>
                    <a:pt x="36082" y="25011"/>
                    <a:pt x="37443" y="25607"/>
                  </a:cubicBezTo>
                  <a:cubicBezTo>
                    <a:pt x="37746" y="25739"/>
                    <a:pt x="37860" y="25891"/>
                    <a:pt x="37824" y="26221"/>
                  </a:cubicBezTo>
                  <a:cubicBezTo>
                    <a:pt x="37750" y="26949"/>
                    <a:pt x="37709" y="27678"/>
                    <a:pt x="37649" y="28430"/>
                  </a:cubicBezTo>
                  <a:cubicBezTo>
                    <a:pt x="36127" y="28567"/>
                    <a:pt x="35279" y="29585"/>
                    <a:pt x="34610" y="30699"/>
                  </a:cubicBezTo>
                  <a:cubicBezTo>
                    <a:pt x="33653" y="32298"/>
                    <a:pt x="33038" y="34044"/>
                    <a:pt x="32979" y="35947"/>
                  </a:cubicBezTo>
                  <a:cubicBezTo>
                    <a:pt x="32929" y="37606"/>
                    <a:pt x="32946" y="39251"/>
                    <a:pt x="33914" y="40718"/>
                  </a:cubicBezTo>
                  <a:cubicBezTo>
                    <a:pt x="33992" y="40841"/>
                    <a:pt x="33978" y="41062"/>
                    <a:pt x="33941" y="41222"/>
                  </a:cubicBezTo>
                  <a:cubicBezTo>
                    <a:pt x="33726" y="42244"/>
                    <a:pt x="33520" y="43266"/>
                    <a:pt x="33258" y="44280"/>
                  </a:cubicBezTo>
                  <a:cubicBezTo>
                    <a:pt x="32923" y="45590"/>
                    <a:pt x="32538" y="46892"/>
                    <a:pt x="32176" y="48194"/>
                  </a:cubicBezTo>
                  <a:cubicBezTo>
                    <a:pt x="32127" y="48189"/>
                    <a:pt x="32077" y="48184"/>
                    <a:pt x="32026" y="48176"/>
                  </a:cubicBezTo>
                  <a:cubicBezTo>
                    <a:pt x="31930" y="47736"/>
                    <a:pt x="31833" y="47291"/>
                    <a:pt x="31728" y="46851"/>
                  </a:cubicBezTo>
                  <a:cubicBezTo>
                    <a:pt x="31330" y="45141"/>
                    <a:pt x="30944" y="43426"/>
                    <a:pt x="30508" y="41726"/>
                  </a:cubicBezTo>
                  <a:cubicBezTo>
                    <a:pt x="30353" y="41124"/>
                    <a:pt x="29950" y="40787"/>
                    <a:pt x="29435" y="40787"/>
                  </a:cubicBezTo>
                  <a:cubicBezTo>
                    <a:pt x="29326" y="40787"/>
                    <a:pt x="29213" y="40802"/>
                    <a:pt x="29097" y="40833"/>
                  </a:cubicBezTo>
                  <a:cubicBezTo>
                    <a:pt x="28087" y="41094"/>
                    <a:pt x="27084" y="41392"/>
                    <a:pt x="26103" y="41749"/>
                  </a:cubicBezTo>
                  <a:cubicBezTo>
                    <a:pt x="25255" y="42061"/>
                    <a:pt x="25173" y="42433"/>
                    <a:pt x="25622" y="43239"/>
                  </a:cubicBezTo>
                  <a:cubicBezTo>
                    <a:pt x="25842" y="43624"/>
                    <a:pt x="26048" y="44023"/>
                    <a:pt x="26301" y="44495"/>
                  </a:cubicBezTo>
                  <a:cubicBezTo>
                    <a:pt x="25269" y="43785"/>
                    <a:pt x="24380" y="43065"/>
                    <a:pt x="23399" y="42515"/>
                  </a:cubicBezTo>
                  <a:cubicBezTo>
                    <a:pt x="20905" y="41121"/>
                    <a:pt x="18238" y="40150"/>
                    <a:pt x="15483" y="39430"/>
                  </a:cubicBezTo>
                  <a:cubicBezTo>
                    <a:pt x="14091" y="39064"/>
                    <a:pt x="12688" y="38851"/>
                    <a:pt x="11282" y="38851"/>
                  </a:cubicBezTo>
                  <a:cubicBezTo>
                    <a:pt x="10219" y="38851"/>
                    <a:pt x="9155" y="38972"/>
                    <a:pt x="8090" y="39242"/>
                  </a:cubicBezTo>
                  <a:cubicBezTo>
                    <a:pt x="6119" y="39741"/>
                    <a:pt x="4162" y="40283"/>
                    <a:pt x="2200" y="40819"/>
                  </a:cubicBezTo>
                  <a:cubicBezTo>
                    <a:pt x="1655" y="40965"/>
                    <a:pt x="1119" y="41154"/>
                    <a:pt x="583" y="41341"/>
                  </a:cubicBezTo>
                  <a:cubicBezTo>
                    <a:pt x="170" y="41493"/>
                    <a:pt x="0" y="41809"/>
                    <a:pt x="156" y="42217"/>
                  </a:cubicBezTo>
                  <a:cubicBezTo>
                    <a:pt x="358" y="42744"/>
                    <a:pt x="523" y="43312"/>
                    <a:pt x="844" y="43761"/>
                  </a:cubicBezTo>
                  <a:cubicBezTo>
                    <a:pt x="1958" y="45320"/>
                    <a:pt x="3021" y="46910"/>
                    <a:pt x="4506" y="48194"/>
                  </a:cubicBezTo>
                  <a:cubicBezTo>
                    <a:pt x="5671" y="49198"/>
                    <a:pt x="6894" y="50073"/>
                    <a:pt x="8288" y="50696"/>
                  </a:cubicBezTo>
                  <a:cubicBezTo>
                    <a:pt x="11208" y="51992"/>
                    <a:pt x="14233" y="52628"/>
                    <a:pt x="17338" y="52628"/>
                  </a:cubicBezTo>
                  <a:cubicBezTo>
                    <a:pt x="18342" y="52628"/>
                    <a:pt x="19355" y="52561"/>
                    <a:pt x="20375" y="52429"/>
                  </a:cubicBezTo>
                  <a:cubicBezTo>
                    <a:pt x="23316" y="52044"/>
                    <a:pt x="26118" y="51159"/>
                    <a:pt x="28730" y="49422"/>
                  </a:cubicBezTo>
                  <a:cubicBezTo>
                    <a:pt x="29174" y="50957"/>
                    <a:pt x="29620" y="52488"/>
                    <a:pt x="30083" y="54083"/>
                  </a:cubicBezTo>
                  <a:cubicBezTo>
                    <a:pt x="28551" y="53652"/>
                    <a:pt x="27328" y="53429"/>
                    <a:pt x="26237" y="53429"/>
                  </a:cubicBezTo>
                  <a:cubicBezTo>
                    <a:pt x="25648" y="53429"/>
                    <a:pt x="25098" y="53494"/>
                    <a:pt x="24559" y="53626"/>
                  </a:cubicBezTo>
                  <a:cubicBezTo>
                    <a:pt x="21204" y="54451"/>
                    <a:pt x="18482" y="56321"/>
                    <a:pt x="16254" y="58896"/>
                  </a:cubicBezTo>
                  <a:cubicBezTo>
                    <a:pt x="14975" y="60372"/>
                    <a:pt x="14361" y="62234"/>
                    <a:pt x="13719" y="64048"/>
                  </a:cubicBezTo>
                  <a:cubicBezTo>
                    <a:pt x="12312" y="68050"/>
                    <a:pt x="13124" y="71813"/>
                    <a:pt x="15158" y="75337"/>
                  </a:cubicBezTo>
                  <a:cubicBezTo>
                    <a:pt x="16749" y="78097"/>
                    <a:pt x="19081" y="80247"/>
                    <a:pt x="21589" y="82199"/>
                  </a:cubicBezTo>
                  <a:cubicBezTo>
                    <a:pt x="24421" y="84399"/>
                    <a:pt x="27506" y="86274"/>
                    <a:pt x="30104" y="88781"/>
                  </a:cubicBezTo>
                  <a:cubicBezTo>
                    <a:pt x="30155" y="88831"/>
                    <a:pt x="30224" y="88868"/>
                    <a:pt x="30274" y="88918"/>
                  </a:cubicBezTo>
                  <a:cubicBezTo>
                    <a:pt x="30866" y="89491"/>
                    <a:pt x="31489" y="90031"/>
                    <a:pt x="32035" y="90641"/>
                  </a:cubicBezTo>
                  <a:cubicBezTo>
                    <a:pt x="32736" y="91421"/>
                    <a:pt x="33514" y="92063"/>
                    <a:pt x="34486" y="92461"/>
                  </a:cubicBezTo>
                  <a:cubicBezTo>
                    <a:pt x="34936" y="92646"/>
                    <a:pt x="35398" y="92735"/>
                    <a:pt x="35850" y="92735"/>
                  </a:cubicBezTo>
                  <a:cubicBezTo>
                    <a:pt x="36912" y="92735"/>
                    <a:pt x="37924" y="92243"/>
                    <a:pt x="38611" y="91333"/>
                  </a:cubicBezTo>
                  <a:cubicBezTo>
                    <a:pt x="38841" y="91030"/>
                    <a:pt x="39042" y="90696"/>
                    <a:pt x="39295" y="90407"/>
                  </a:cubicBezTo>
                  <a:cubicBezTo>
                    <a:pt x="39542" y="90131"/>
                    <a:pt x="39718" y="89990"/>
                    <a:pt x="39880" y="89990"/>
                  </a:cubicBezTo>
                  <a:cubicBezTo>
                    <a:pt x="40050" y="89990"/>
                    <a:pt x="40204" y="90147"/>
                    <a:pt x="40408" y="90467"/>
                  </a:cubicBezTo>
                  <a:cubicBezTo>
                    <a:pt x="40894" y="91224"/>
                    <a:pt x="41531" y="91773"/>
                    <a:pt x="42406" y="92008"/>
                  </a:cubicBezTo>
                  <a:cubicBezTo>
                    <a:pt x="43077" y="92181"/>
                    <a:pt x="43750" y="92387"/>
                    <a:pt x="44438" y="92465"/>
                  </a:cubicBezTo>
                  <a:cubicBezTo>
                    <a:pt x="44684" y="92495"/>
                    <a:pt x="44915" y="92510"/>
                    <a:pt x="45134" y="92510"/>
                  </a:cubicBezTo>
                  <a:cubicBezTo>
                    <a:pt x="46545" y="92510"/>
                    <a:pt x="47416" y="91880"/>
                    <a:pt x="48123" y="90444"/>
                  </a:cubicBezTo>
                  <a:cubicBezTo>
                    <a:pt x="48306" y="90069"/>
                    <a:pt x="48342" y="89619"/>
                    <a:pt x="48553" y="89267"/>
                  </a:cubicBezTo>
                  <a:cubicBezTo>
                    <a:pt x="49562" y="87570"/>
                    <a:pt x="50551" y="85856"/>
                    <a:pt x="51661" y="84220"/>
                  </a:cubicBezTo>
                  <a:cubicBezTo>
                    <a:pt x="52692" y="82703"/>
                    <a:pt x="53723" y="81195"/>
                    <a:pt x="54369" y="79462"/>
                  </a:cubicBezTo>
                  <a:cubicBezTo>
                    <a:pt x="54398" y="79394"/>
                    <a:pt x="54448" y="79335"/>
                    <a:pt x="54516" y="79230"/>
                  </a:cubicBezTo>
                  <a:cubicBezTo>
                    <a:pt x="54924" y="80252"/>
                    <a:pt x="55777" y="80425"/>
                    <a:pt x="56647" y="80499"/>
                  </a:cubicBezTo>
                  <a:cubicBezTo>
                    <a:pt x="58527" y="80664"/>
                    <a:pt x="60411" y="80825"/>
                    <a:pt x="62295" y="80921"/>
                  </a:cubicBezTo>
                  <a:cubicBezTo>
                    <a:pt x="63547" y="80987"/>
                    <a:pt x="64803" y="81012"/>
                    <a:pt x="66058" y="81012"/>
                  </a:cubicBezTo>
                  <a:cubicBezTo>
                    <a:pt x="66359" y="81012"/>
                    <a:pt x="66660" y="81010"/>
                    <a:pt x="66961" y="81008"/>
                  </a:cubicBezTo>
                  <a:cubicBezTo>
                    <a:pt x="67012" y="81008"/>
                    <a:pt x="67065" y="81008"/>
                    <a:pt x="67120" y="81008"/>
                  </a:cubicBezTo>
                  <a:cubicBezTo>
                    <a:pt x="67554" y="81008"/>
                    <a:pt x="68063" y="80975"/>
                    <a:pt x="68153" y="80385"/>
                  </a:cubicBezTo>
                  <a:cubicBezTo>
                    <a:pt x="68253" y="79743"/>
                    <a:pt x="67662" y="79609"/>
                    <a:pt x="67236" y="79386"/>
                  </a:cubicBezTo>
                  <a:cubicBezTo>
                    <a:pt x="65398" y="78418"/>
                    <a:pt x="63560" y="77455"/>
                    <a:pt x="61763" y="76511"/>
                  </a:cubicBezTo>
                  <a:cubicBezTo>
                    <a:pt x="61868" y="76388"/>
                    <a:pt x="62024" y="76286"/>
                    <a:pt x="62043" y="76163"/>
                  </a:cubicBezTo>
                  <a:cubicBezTo>
                    <a:pt x="62849" y="70837"/>
                    <a:pt x="63968" y="65534"/>
                    <a:pt x="63335" y="60088"/>
                  </a:cubicBezTo>
                  <a:cubicBezTo>
                    <a:pt x="63361" y="60088"/>
                    <a:pt x="63385" y="60086"/>
                    <a:pt x="63405" y="60086"/>
                  </a:cubicBezTo>
                  <a:cubicBezTo>
                    <a:pt x="63427" y="60086"/>
                    <a:pt x="63445" y="60088"/>
                    <a:pt x="63459" y="60098"/>
                  </a:cubicBezTo>
                  <a:cubicBezTo>
                    <a:pt x="65617" y="61472"/>
                    <a:pt x="67937" y="62605"/>
                    <a:pt x="69925" y="64241"/>
                  </a:cubicBezTo>
                  <a:cubicBezTo>
                    <a:pt x="70590" y="64791"/>
                    <a:pt x="71301" y="65282"/>
                    <a:pt x="71957" y="65841"/>
                  </a:cubicBezTo>
                  <a:cubicBezTo>
                    <a:pt x="72580" y="66377"/>
                    <a:pt x="73152" y="66963"/>
                    <a:pt x="73749" y="67527"/>
                  </a:cubicBezTo>
                  <a:cubicBezTo>
                    <a:pt x="73866" y="67636"/>
                    <a:pt x="73992" y="67834"/>
                    <a:pt x="74106" y="67834"/>
                  </a:cubicBezTo>
                  <a:cubicBezTo>
                    <a:pt x="74108" y="67834"/>
                    <a:pt x="74109" y="67834"/>
                    <a:pt x="74111" y="67834"/>
                  </a:cubicBezTo>
                  <a:cubicBezTo>
                    <a:pt x="74122" y="67833"/>
                    <a:pt x="74133" y="67833"/>
                    <a:pt x="74144" y="67833"/>
                  </a:cubicBezTo>
                  <a:cubicBezTo>
                    <a:pt x="74575" y="67833"/>
                    <a:pt x="74683" y="68167"/>
                    <a:pt x="74835" y="68458"/>
                  </a:cubicBezTo>
                  <a:cubicBezTo>
                    <a:pt x="75037" y="68847"/>
                    <a:pt x="75215" y="69251"/>
                    <a:pt x="75426" y="69636"/>
                  </a:cubicBezTo>
                  <a:cubicBezTo>
                    <a:pt x="75654" y="70060"/>
                    <a:pt x="75908" y="70264"/>
                    <a:pt x="76226" y="70264"/>
                  </a:cubicBezTo>
                  <a:cubicBezTo>
                    <a:pt x="76427" y="70264"/>
                    <a:pt x="76653" y="70183"/>
                    <a:pt x="76915" y="70025"/>
                  </a:cubicBezTo>
                  <a:cubicBezTo>
                    <a:pt x="78909" y="68824"/>
                    <a:pt x="80922" y="67656"/>
                    <a:pt x="82888" y="66414"/>
                  </a:cubicBezTo>
                  <a:cubicBezTo>
                    <a:pt x="84029" y="65694"/>
                    <a:pt x="85107" y="64874"/>
                    <a:pt x="86184" y="64058"/>
                  </a:cubicBezTo>
                  <a:cubicBezTo>
                    <a:pt x="86358" y="63925"/>
                    <a:pt x="86527" y="63521"/>
                    <a:pt x="86449" y="63374"/>
                  </a:cubicBezTo>
                  <a:cubicBezTo>
                    <a:pt x="86348" y="63174"/>
                    <a:pt x="86009" y="63077"/>
                    <a:pt x="85758" y="62975"/>
                  </a:cubicBezTo>
                  <a:cubicBezTo>
                    <a:pt x="85722" y="62959"/>
                    <a:pt x="85682" y="62954"/>
                    <a:pt x="85639" y="62954"/>
                  </a:cubicBezTo>
                  <a:cubicBezTo>
                    <a:pt x="85555" y="62954"/>
                    <a:pt x="85462" y="62975"/>
                    <a:pt x="85377" y="62984"/>
                  </a:cubicBezTo>
                  <a:cubicBezTo>
                    <a:pt x="83219" y="63250"/>
                    <a:pt x="81160" y="63905"/>
                    <a:pt x="79134" y="64653"/>
                  </a:cubicBezTo>
                  <a:cubicBezTo>
                    <a:pt x="78832" y="64763"/>
                    <a:pt x="78575" y="64996"/>
                    <a:pt x="78295" y="65171"/>
                  </a:cubicBezTo>
                  <a:cubicBezTo>
                    <a:pt x="78328" y="65236"/>
                    <a:pt x="78356" y="65295"/>
                    <a:pt x="78383" y="65358"/>
                  </a:cubicBezTo>
                  <a:cubicBezTo>
                    <a:pt x="80697" y="65198"/>
                    <a:pt x="82815" y="64098"/>
                    <a:pt x="85144" y="63888"/>
                  </a:cubicBezTo>
                  <a:lnTo>
                    <a:pt x="85144" y="63888"/>
                  </a:lnTo>
                  <a:cubicBezTo>
                    <a:pt x="82289" y="65918"/>
                    <a:pt x="79245" y="67641"/>
                    <a:pt x="76215" y="69433"/>
                  </a:cubicBezTo>
                  <a:cubicBezTo>
                    <a:pt x="75770" y="68714"/>
                    <a:pt x="75348" y="68036"/>
                    <a:pt x="74862" y="67256"/>
                  </a:cubicBezTo>
                  <a:cubicBezTo>
                    <a:pt x="74954" y="67188"/>
                    <a:pt x="75106" y="67087"/>
                    <a:pt x="75247" y="66972"/>
                  </a:cubicBezTo>
                  <a:cubicBezTo>
                    <a:pt x="76151" y="66234"/>
                    <a:pt x="77049" y="65496"/>
                    <a:pt x="77948" y="64749"/>
                  </a:cubicBezTo>
                  <a:cubicBezTo>
                    <a:pt x="78035" y="64675"/>
                    <a:pt x="78126" y="64603"/>
                    <a:pt x="78213" y="64529"/>
                  </a:cubicBezTo>
                  <a:cubicBezTo>
                    <a:pt x="78951" y="63915"/>
                    <a:pt x="78983" y="63690"/>
                    <a:pt x="78493" y="62861"/>
                  </a:cubicBezTo>
                  <a:cubicBezTo>
                    <a:pt x="78465" y="62815"/>
                    <a:pt x="78433" y="62769"/>
                    <a:pt x="78406" y="62724"/>
                  </a:cubicBezTo>
                  <a:cubicBezTo>
                    <a:pt x="76719" y="59941"/>
                    <a:pt x="74391" y="57755"/>
                    <a:pt x="71746" y="55949"/>
                  </a:cubicBezTo>
                  <a:cubicBezTo>
                    <a:pt x="68450" y="53704"/>
                    <a:pt x="64880" y="51976"/>
                    <a:pt x="61103" y="50646"/>
                  </a:cubicBezTo>
                  <a:cubicBezTo>
                    <a:pt x="59842" y="50202"/>
                    <a:pt x="58568" y="49917"/>
                    <a:pt x="57285" y="49743"/>
                  </a:cubicBezTo>
                  <a:cubicBezTo>
                    <a:pt x="55936" y="49555"/>
                    <a:pt x="54578" y="49489"/>
                    <a:pt x="53213" y="49489"/>
                  </a:cubicBezTo>
                  <a:cubicBezTo>
                    <a:pt x="52282" y="49489"/>
                    <a:pt x="51347" y="49520"/>
                    <a:pt x="50410" y="49564"/>
                  </a:cubicBezTo>
                  <a:cubicBezTo>
                    <a:pt x="50379" y="49565"/>
                    <a:pt x="50350" y="49566"/>
                    <a:pt x="50323" y="49566"/>
                  </a:cubicBezTo>
                  <a:cubicBezTo>
                    <a:pt x="50007" y="49566"/>
                    <a:pt x="49860" y="49484"/>
                    <a:pt x="49823" y="49143"/>
                  </a:cubicBezTo>
                  <a:cubicBezTo>
                    <a:pt x="49790" y="48800"/>
                    <a:pt x="49722" y="48455"/>
                    <a:pt x="49695" y="48107"/>
                  </a:cubicBezTo>
                  <a:cubicBezTo>
                    <a:pt x="49631" y="47282"/>
                    <a:pt x="49585" y="46457"/>
                    <a:pt x="49530" y="45554"/>
                  </a:cubicBezTo>
                  <a:lnTo>
                    <a:pt x="49530" y="45554"/>
                  </a:lnTo>
                  <a:cubicBezTo>
                    <a:pt x="49764" y="45674"/>
                    <a:pt x="49892" y="45737"/>
                    <a:pt x="50020" y="45807"/>
                  </a:cubicBezTo>
                  <a:cubicBezTo>
                    <a:pt x="51281" y="46476"/>
                    <a:pt x="52519" y="47200"/>
                    <a:pt x="53807" y="47805"/>
                  </a:cubicBezTo>
                  <a:cubicBezTo>
                    <a:pt x="54833" y="48285"/>
                    <a:pt x="55910" y="48662"/>
                    <a:pt x="56987" y="49010"/>
                  </a:cubicBezTo>
                  <a:cubicBezTo>
                    <a:pt x="57139" y="49055"/>
                    <a:pt x="57263" y="49093"/>
                    <a:pt x="57372" y="49106"/>
                  </a:cubicBezTo>
                  <a:cubicBezTo>
                    <a:pt x="57407" y="49110"/>
                    <a:pt x="57440" y="49112"/>
                    <a:pt x="57471" y="49112"/>
                  </a:cubicBezTo>
                  <a:cubicBezTo>
                    <a:pt x="57785" y="49112"/>
                    <a:pt x="57902" y="48897"/>
                    <a:pt x="58027" y="48401"/>
                  </a:cubicBezTo>
                  <a:cubicBezTo>
                    <a:pt x="58069" y="48243"/>
                    <a:pt x="58128" y="48090"/>
                    <a:pt x="58206" y="47946"/>
                  </a:cubicBezTo>
                  <a:cubicBezTo>
                    <a:pt x="58637" y="47181"/>
                    <a:pt x="59096" y="46434"/>
                    <a:pt x="59508" y="45660"/>
                  </a:cubicBezTo>
                  <a:cubicBezTo>
                    <a:pt x="60030" y="44697"/>
                    <a:pt x="60562" y="43729"/>
                    <a:pt x="60566" y="42589"/>
                  </a:cubicBezTo>
                  <a:cubicBezTo>
                    <a:pt x="60566" y="42465"/>
                    <a:pt x="60621" y="42345"/>
                    <a:pt x="60649" y="42227"/>
                  </a:cubicBezTo>
                  <a:cubicBezTo>
                    <a:pt x="60699" y="42228"/>
                    <a:pt x="60749" y="42228"/>
                    <a:pt x="60799" y="42228"/>
                  </a:cubicBezTo>
                  <a:cubicBezTo>
                    <a:pt x="62580" y="42228"/>
                    <a:pt x="63675" y="41442"/>
                    <a:pt x="64050" y="39815"/>
                  </a:cubicBezTo>
                  <a:cubicBezTo>
                    <a:pt x="64183" y="39233"/>
                    <a:pt x="64169" y="38615"/>
                    <a:pt x="64169" y="38014"/>
                  </a:cubicBezTo>
                  <a:cubicBezTo>
                    <a:pt x="64178" y="36955"/>
                    <a:pt x="63656" y="36194"/>
                    <a:pt x="62720" y="35736"/>
                  </a:cubicBezTo>
                  <a:cubicBezTo>
                    <a:pt x="62331" y="35543"/>
                    <a:pt x="61900" y="35401"/>
                    <a:pt x="61473" y="35351"/>
                  </a:cubicBezTo>
                  <a:cubicBezTo>
                    <a:pt x="61061" y="35305"/>
                    <a:pt x="60956" y="35140"/>
                    <a:pt x="60933" y="34768"/>
                  </a:cubicBezTo>
                  <a:cubicBezTo>
                    <a:pt x="60910" y="34315"/>
                    <a:pt x="60896" y="33838"/>
                    <a:pt x="60745" y="33417"/>
                  </a:cubicBezTo>
                  <a:cubicBezTo>
                    <a:pt x="60653" y="33155"/>
                    <a:pt x="60346" y="32930"/>
                    <a:pt x="60080" y="32793"/>
                  </a:cubicBezTo>
                  <a:cubicBezTo>
                    <a:pt x="60078" y="32791"/>
                    <a:pt x="60074" y="32791"/>
                    <a:pt x="60070" y="32791"/>
                  </a:cubicBezTo>
                  <a:cubicBezTo>
                    <a:pt x="59985" y="32791"/>
                    <a:pt x="59651" y="33101"/>
                    <a:pt x="59581" y="33312"/>
                  </a:cubicBezTo>
                  <a:cubicBezTo>
                    <a:pt x="59279" y="34154"/>
                    <a:pt x="59045" y="35020"/>
                    <a:pt x="58779" y="35878"/>
                  </a:cubicBezTo>
                  <a:cubicBezTo>
                    <a:pt x="58476" y="36868"/>
                    <a:pt x="58164" y="37858"/>
                    <a:pt x="57834" y="38912"/>
                  </a:cubicBezTo>
                  <a:cubicBezTo>
                    <a:pt x="56845" y="38426"/>
                    <a:pt x="55960" y="37940"/>
                    <a:pt x="55038" y="37560"/>
                  </a:cubicBezTo>
                  <a:cubicBezTo>
                    <a:pt x="54222" y="37226"/>
                    <a:pt x="53792" y="36795"/>
                    <a:pt x="53719" y="35819"/>
                  </a:cubicBezTo>
                  <a:cubicBezTo>
                    <a:pt x="53581" y="33945"/>
                    <a:pt x="52661" y="32373"/>
                    <a:pt x="51289" y="31088"/>
                  </a:cubicBezTo>
                  <a:cubicBezTo>
                    <a:pt x="49878" y="29773"/>
                    <a:pt x="48278" y="28829"/>
                    <a:pt x="46266" y="28719"/>
                  </a:cubicBezTo>
                  <a:cubicBezTo>
                    <a:pt x="46224" y="28545"/>
                    <a:pt x="46178" y="28375"/>
                    <a:pt x="46119" y="28132"/>
                  </a:cubicBezTo>
                  <a:cubicBezTo>
                    <a:pt x="46620" y="28132"/>
                    <a:pt x="47100" y="28155"/>
                    <a:pt x="47568" y="28155"/>
                  </a:cubicBezTo>
                  <a:cubicBezTo>
                    <a:pt x="47858" y="28155"/>
                    <a:pt x="48145" y="28146"/>
                    <a:pt x="48429" y="28118"/>
                  </a:cubicBezTo>
                  <a:cubicBezTo>
                    <a:pt x="51412" y="27825"/>
                    <a:pt x="54177" y="27051"/>
                    <a:pt x="55924" y="24323"/>
                  </a:cubicBezTo>
                  <a:cubicBezTo>
                    <a:pt x="56973" y="22687"/>
                    <a:pt x="57748" y="20964"/>
                    <a:pt x="57060" y="18942"/>
                  </a:cubicBezTo>
                  <a:cubicBezTo>
                    <a:pt x="57037" y="18874"/>
                    <a:pt x="57041" y="18801"/>
                    <a:pt x="57028" y="18727"/>
                  </a:cubicBezTo>
                  <a:cubicBezTo>
                    <a:pt x="56625" y="15812"/>
                    <a:pt x="56213" y="12897"/>
                    <a:pt x="55273" y="10055"/>
                  </a:cubicBezTo>
                  <a:cubicBezTo>
                    <a:pt x="56455" y="9396"/>
                    <a:pt x="57409" y="8570"/>
                    <a:pt x="57648" y="7071"/>
                  </a:cubicBezTo>
                  <a:cubicBezTo>
                    <a:pt x="57955" y="5151"/>
                    <a:pt x="57848" y="3294"/>
                    <a:pt x="57024" y="1539"/>
                  </a:cubicBezTo>
                  <a:cubicBezTo>
                    <a:pt x="56628" y="690"/>
                    <a:pt x="56122" y="261"/>
                    <a:pt x="55408" y="261"/>
                  </a:cubicBezTo>
                  <a:cubicBezTo>
                    <a:pt x="55105" y="261"/>
                    <a:pt x="54764" y="338"/>
                    <a:pt x="54379" y="494"/>
                  </a:cubicBezTo>
                  <a:cubicBezTo>
                    <a:pt x="53531" y="833"/>
                    <a:pt x="52651" y="1099"/>
                    <a:pt x="51771" y="1342"/>
                  </a:cubicBezTo>
                  <a:cubicBezTo>
                    <a:pt x="51427" y="1436"/>
                    <a:pt x="51091" y="1486"/>
                    <a:pt x="50764" y="1486"/>
                  </a:cubicBezTo>
                  <a:cubicBezTo>
                    <a:pt x="50057" y="1486"/>
                    <a:pt x="49392" y="1254"/>
                    <a:pt x="48778" y="737"/>
                  </a:cubicBezTo>
                  <a:cubicBezTo>
                    <a:pt x="48448" y="462"/>
                    <a:pt x="48045" y="227"/>
                    <a:pt x="47637" y="104"/>
                  </a:cubicBezTo>
                  <a:cubicBezTo>
                    <a:pt x="47407" y="33"/>
                    <a:pt x="47191" y="1"/>
                    <a:pt x="46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372;p43"/>
            <p:cNvSpPr/>
            <p:nvPr/>
          </p:nvSpPr>
          <p:spPr>
            <a:xfrm>
              <a:off x="6086867" y="2875459"/>
              <a:ext cx="1798172" cy="1020447"/>
            </a:xfrm>
            <a:custGeom>
              <a:avLst/>
              <a:gdLst/>
              <a:ahLst/>
              <a:cxnLst/>
              <a:rect l="l" t="t" r="r" b="b"/>
              <a:pathLst>
                <a:path w="44739" h="25389" extrusionOk="0">
                  <a:moveTo>
                    <a:pt x="17070" y="0"/>
                  </a:moveTo>
                  <a:cubicBezTo>
                    <a:pt x="16167" y="0"/>
                    <a:pt x="15350" y="260"/>
                    <a:pt x="14525" y="581"/>
                  </a:cubicBezTo>
                  <a:cubicBezTo>
                    <a:pt x="13621" y="930"/>
                    <a:pt x="12710" y="1260"/>
                    <a:pt x="11812" y="1631"/>
                  </a:cubicBezTo>
                  <a:cubicBezTo>
                    <a:pt x="10067" y="2358"/>
                    <a:pt x="8284" y="2702"/>
                    <a:pt x="6473" y="2702"/>
                  </a:cubicBezTo>
                  <a:cubicBezTo>
                    <a:pt x="5477" y="2702"/>
                    <a:pt x="4472" y="2598"/>
                    <a:pt x="3461" y="2396"/>
                  </a:cubicBezTo>
                  <a:cubicBezTo>
                    <a:pt x="2314" y="2171"/>
                    <a:pt x="1196" y="1824"/>
                    <a:pt x="0" y="1512"/>
                  </a:cubicBezTo>
                  <a:lnTo>
                    <a:pt x="0" y="1512"/>
                  </a:lnTo>
                  <a:cubicBezTo>
                    <a:pt x="68" y="2333"/>
                    <a:pt x="51" y="3130"/>
                    <a:pt x="211" y="3890"/>
                  </a:cubicBezTo>
                  <a:cubicBezTo>
                    <a:pt x="380" y="4687"/>
                    <a:pt x="632" y="5490"/>
                    <a:pt x="999" y="6210"/>
                  </a:cubicBezTo>
                  <a:cubicBezTo>
                    <a:pt x="1604" y="7388"/>
                    <a:pt x="2645" y="8107"/>
                    <a:pt x="3804" y="8740"/>
                  </a:cubicBezTo>
                  <a:cubicBezTo>
                    <a:pt x="5404" y="9611"/>
                    <a:pt x="7055" y="10253"/>
                    <a:pt x="8850" y="10523"/>
                  </a:cubicBezTo>
                  <a:cubicBezTo>
                    <a:pt x="11185" y="10872"/>
                    <a:pt x="13528" y="10975"/>
                    <a:pt x="15875" y="10975"/>
                  </a:cubicBezTo>
                  <a:cubicBezTo>
                    <a:pt x="17190" y="10975"/>
                    <a:pt x="18506" y="10943"/>
                    <a:pt x="19823" y="10903"/>
                  </a:cubicBezTo>
                  <a:cubicBezTo>
                    <a:pt x="20025" y="10898"/>
                    <a:pt x="20228" y="10888"/>
                    <a:pt x="20428" y="10888"/>
                  </a:cubicBezTo>
                  <a:cubicBezTo>
                    <a:pt x="20592" y="10888"/>
                    <a:pt x="20754" y="10895"/>
                    <a:pt x="20914" y="10917"/>
                  </a:cubicBezTo>
                  <a:cubicBezTo>
                    <a:pt x="21093" y="10945"/>
                    <a:pt x="21250" y="11132"/>
                    <a:pt x="21414" y="11248"/>
                  </a:cubicBezTo>
                  <a:cubicBezTo>
                    <a:pt x="21257" y="11385"/>
                    <a:pt x="21120" y="11609"/>
                    <a:pt x="20946" y="11646"/>
                  </a:cubicBezTo>
                  <a:cubicBezTo>
                    <a:pt x="20836" y="11669"/>
                    <a:pt x="20721" y="11692"/>
                    <a:pt x="20611" y="11710"/>
                  </a:cubicBezTo>
                  <a:lnTo>
                    <a:pt x="20611" y="11715"/>
                  </a:lnTo>
                  <a:lnTo>
                    <a:pt x="20676" y="12008"/>
                  </a:lnTo>
                  <a:cubicBezTo>
                    <a:pt x="20710" y="11991"/>
                    <a:pt x="20747" y="11982"/>
                    <a:pt x="20786" y="11980"/>
                  </a:cubicBezTo>
                  <a:cubicBezTo>
                    <a:pt x="20914" y="11980"/>
                    <a:pt x="21074" y="12163"/>
                    <a:pt x="21157" y="12306"/>
                  </a:cubicBezTo>
                  <a:cubicBezTo>
                    <a:pt x="21226" y="12421"/>
                    <a:pt x="21203" y="12590"/>
                    <a:pt x="21207" y="12737"/>
                  </a:cubicBezTo>
                  <a:cubicBezTo>
                    <a:pt x="21230" y="15028"/>
                    <a:pt x="21257" y="17321"/>
                    <a:pt x="21272" y="19612"/>
                  </a:cubicBezTo>
                  <a:cubicBezTo>
                    <a:pt x="21285" y="21271"/>
                    <a:pt x="21276" y="22931"/>
                    <a:pt x="21276" y="24599"/>
                  </a:cubicBezTo>
                  <a:cubicBezTo>
                    <a:pt x="23167" y="25177"/>
                    <a:pt x="25104" y="25389"/>
                    <a:pt x="27070" y="25389"/>
                  </a:cubicBezTo>
                  <a:cubicBezTo>
                    <a:pt x="27271" y="25389"/>
                    <a:pt x="27473" y="25386"/>
                    <a:pt x="27675" y="25382"/>
                  </a:cubicBezTo>
                  <a:cubicBezTo>
                    <a:pt x="28037" y="25373"/>
                    <a:pt x="28083" y="25186"/>
                    <a:pt x="28119" y="24906"/>
                  </a:cubicBezTo>
                  <a:cubicBezTo>
                    <a:pt x="28435" y="22637"/>
                    <a:pt x="28761" y="20373"/>
                    <a:pt x="29072" y="18104"/>
                  </a:cubicBezTo>
                  <a:cubicBezTo>
                    <a:pt x="29480" y="15134"/>
                    <a:pt x="29581" y="12173"/>
                    <a:pt x="29137" y="9180"/>
                  </a:cubicBezTo>
                  <a:cubicBezTo>
                    <a:pt x="28647" y="5903"/>
                    <a:pt x="26497" y="3799"/>
                    <a:pt x="23540" y="3166"/>
                  </a:cubicBezTo>
                  <a:cubicBezTo>
                    <a:pt x="21578" y="2749"/>
                    <a:pt x="19561" y="2594"/>
                    <a:pt x="17562" y="2355"/>
                  </a:cubicBezTo>
                  <a:cubicBezTo>
                    <a:pt x="16802" y="2268"/>
                    <a:pt x="16022" y="2277"/>
                    <a:pt x="15170" y="2240"/>
                  </a:cubicBezTo>
                  <a:cubicBezTo>
                    <a:pt x="15767" y="1648"/>
                    <a:pt x="16421" y="1502"/>
                    <a:pt x="17092" y="1502"/>
                  </a:cubicBezTo>
                  <a:cubicBezTo>
                    <a:pt x="17102" y="1502"/>
                    <a:pt x="17112" y="1502"/>
                    <a:pt x="17122" y="1502"/>
                  </a:cubicBezTo>
                  <a:cubicBezTo>
                    <a:pt x="19327" y="1512"/>
                    <a:pt x="21514" y="1736"/>
                    <a:pt x="23650" y="2287"/>
                  </a:cubicBezTo>
                  <a:cubicBezTo>
                    <a:pt x="26670" y="3057"/>
                    <a:pt x="28925" y="4725"/>
                    <a:pt x="29714" y="7906"/>
                  </a:cubicBezTo>
                  <a:cubicBezTo>
                    <a:pt x="29878" y="8561"/>
                    <a:pt x="30177" y="8854"/>
                    <a:pt x="30787" y="9180"/>
                  </a:cubicBezTo>
                  <a:cubicBezTo>
                    <a:pt x="32739" y="10215"/>
                    <a:pt x="34659" y="11339"/>
                    <a:pt x="36479" y="12586"/>
                  </a:cubicBezTo>
                  <a:cubicBezTo>
                    <a:pt x="38101" y="13699"/>
                    <a:pt x="39573" y="15028"/>
                    <a:pt x="41090" y="16239"/>
                  </a:cubicBezTo>
                  <a:cubicBezTo>
                    <a:pt x="42268" y="15295"/>
                    <a:pt x="43501" y="14300"/>
                    <a:pt x="44738" y="13301"/>
                  </a:cubicBezTo>
                  <a:cubicBezTo>
                    <a:pt x="43696" y="11551"/>
                    <a:pt x="42395" y="9971"/>
                    <a:pt x="40880" y="8611"/>
                  </a:cubicBezTo>
                  <a:cubicBezTo>
                    <a:pt x="37804" y="5847"/>
                    <a:pt x="34266" y="3844"/>
                    <a:pt x="30471" y="2267"/>
                  </a:cubicBezTo>
                  <a:cubicBezTo>
                    <a:pt x="28321" y="1374"/>
                    <a:pt x="26158" y="438"/>
                    <a:pt x="23820" y="228"/>
                  </a:cubicBezTo>
                  <a:cubicBezTo>
                    <a:pt x="21675" y="36"/>
                    <a:pt x="19498" y="127"/>
                    <a:pt x="17344" y="8"/>
                  </a:cubicBezTo>
                  <a:cubicBezTo>
                    <a:pt x="17252" y="3"/>
                    <a:pt x="17161" y="0"/>
                    <a:pt x="1707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73;p43"/>
            <p:cNvSpPr/>
            <p:nvPr/>
          </p:nvSpPr>
          <p:spPr>
            <a:xfrm>
              <a:off x="6334777" y="1096523"/>
              <a:ext cx="705378" cy="310085"/>
            </a:xfrm>
            <a:custGeom>
              <a:avLst/>
              <a:gdLst/>
              <a:ahLst/>
              <a:cxnLst/>
              <a:rect l="l" t="t" r="r" b="b"/>
              <a:pathLst>
                <a:path w="17550" h="7715" extrusionOk="0">
                  <a:moveTo>
                    <a:pt x="17385" y="1"/>
                  </a:moveTo>
                  <a:lnTo>
                    <a:pt x="17385" y="1"/>
                  </a:lnTo>
                  <a:cubicBezTo>
                    <a:pt x="17267" y="138"/>
                    <a:pt x="17183" y="249"/>
                    <a:pt x="17092" y="349"/>
                  </a:cubicBezTo>
                  <a:cubicBezTo>
                    <a:pt x="16246" y="1284"/>
                    <a:pt x="15088" y="2000"/>
                    <a:pt x="13745" y="2000"/>
                  </a:cubicBezTo>
                  <a:cubicBezTo>
                    <a:pt x="13220" y="2000"/>
                    <a:pt x="12666" y="1890"/>
                    <a:pt x="12092" y="1642"/>
                  </a:cubicBezTo>
                  <a:cubicBezTo>
                    <a:pt x="11679" y="1459"/>
                    <a:pt x="11221" y="1371"/>
                    <a:pt x="10780" y="1261"/>
                  </a:cubicBezTo>
                  <a:cubicBezTo>
                    <a:pt x="10666" y="1233"/>
                    <a:pt x="10557" y="1219"/>
                    <a:pt x="10452" y="1219"/>
                  </a:cubicBezTo>
                  <a:cubicBezTo>
                    <a:pt x="10086" y="1219"/>
                    <a:pt x="9781" y="1393"/>
                    <a:pt x="9524" y="1724"/>
                  </a:cubicBezTo>
                  <a:cubicBezTo>
                    <a:pt x="9288" y="2027"/>
                    <a:pt x="9032" y="2311"/>
                    <a:pt x="8754" y="2576"/>
                  </a:cubicBezTo>
                  <a:cubicBezTo>
                    <a:pt x="7891" y="3401"/>
                    <a:pt x="6926" y="3878"/>
                    <a:pt x="5808" y="3878"/>
                  </a:cubicBezTo>
                  <a:cubicBezTo>
                    <a:pt x="5496" y="3878"/>
                    <a:pt x="5172" y="3841"/>
                    <a:pt x="4835" y="3764"/>
                  </a:cubicBezTo>
                  <a:cubicBezTo>
                    <a:pt x="4359" y="3653"/>
                    <a:pt x="3855" y="3636"/>
                    <a:pt x="3365" y="3617"/>
                  </a:cubicBezTo>
                  <a:cubicBezTo>
                    <a:pt x="3339" y="3616"/>
                    <a:pt x="3314" y="3616"/>
                    <a:pt x="3289" y="3616"/>
                  </a:cubicBezTo>
                  <a:cubicBezTo>
                    <a:pt x="2668" y="3616"/>
                    <a:pt x="2160" y="3891"/>
                    <a:pt x="1848" y="4438"/>
                  </a:cubicBezTo>
                  <a:cubicBezTo>
                    <a:pt x="1486" y="5070"/>
                    <a:pt x="1146" y="5725"/>
                    <a:pt x="862" y="6395"/>
                  </a:cubicBezTo>
                  <a:cubicBezTo>
                    <a:pt x="647" y="6917"/>
                    <a:pt x="358" y="7325"/>
                    <a:pt x="1" y="7637"/>
                  </a:cubicBezTo>
                  <a:lnTo>
                    <a:pt x="693" y="7715"/>
                  </a:lnTo>
                  <a:cubicBezTo>
                    <a:pt x="1141" y="7284"/>
                    <a:pt x="1705" y="6867"/>
                    <a:pt x="2292" y="6707"/>
                  </a:cubicBezTo>
                  <a:cubicBezTo>
                    <a:pt x="4387" y="6124"/>
                    <a:pt x="6495" y="5542"/>
                    <a:pt x="8631" y="5176"/>
                  </a:cubicBezTo>
                  <a:cubicBezTo>
                    <a:pt x="11037" y="4763"/>
                    <a:pt x="13348" y="4122"/>
                    <a:pt x="15552" y="3108"/>
                  </a:cubicBezTo>
                  <a:cubicBezTo>
                    <a:pt x="16996" y="2444"/>
                    <a:pt x="17550" y="1472"/>
                    <a:pt x="1738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74;p43"/>
            <p:cNvSpPr/>
            <p:nvPr/>
          </p:nvSpPr>
          <p:spPr>
            <a:xfrm>
              <a:off x="6089921" y="969031"/>
              <a:ext cx="950472" cy="535244"/>
            </a:xfrm>
            <a:custGeom>
              <a:avLst/>
              <a:gdLst/>
              <a:ahLst/>
              <a:cxnLst/>
              <a:rect l="l" t="t" r="r" b="b"/>
              <a:pathLst>
                <a:path w="23648" h="13317" extrusionOk="0">
                  <a:moveTo>
                    <a:pt x="23290" y="1"/>
                  </a:moveTo>
                  <a:cubicBezTo>
                    <a:pt x="22680" y="432"/>
                    <a:pt x="22166" y="908"/>
                    <a:pt x="21557" y="1202"/>
                  </a:cubicBezTo>
                  <a:cubicBezTo>
                    <a:pt x="20921" y="1509"/>
                    <a:pt x="20238" y="1631"/>
                    <a:pt x="19544" y="1631"/>
                  </a:cubicBezTo>
                  <a:cubicBezTo>
                    <a:pt x="19213" y="1631"/>
                    <a:pt x="18879" y="1604"/>
                    <a:pt x="18546" y="1555"/>
                  </a:cubicBezTo>
                  <a:cubicBezTo>
                    <a:pt x="17730" y="1431"/>
                    <a:pt x="16923" y="1248"/>
                    <a:pt x="16112" y="1115"/>
                  </a:cubicBezTo>
                  <a:cubicBezTo>
                    <a:pt x="15800" y="1065"/>
                    <a:pt x="15496" y="1033"/>
                    <a:pt x="15203" y="1033"/>
                  </a:cubicBezTo>
                  <a:cubicBezTo>
                    <a:pt x="14377" y="1033"/>
                    <a:pt x="13631" y="1284"/>
                    <a:pt x="12995" y="2073"/>
                  </a:cubicBezTo>
                  <a:cubicBezTo>
                    <a:pt x="12477" y="2710"/>
                    <a:pt x="11758" y="3219"/>
                    <a:pt x="11051" y="3659"/>
                  </a:cubicBezTo>
                  <a:cubicBezTo>
                    <a:pt x="10358" y="4087"/>
                    <a:pt x="9578" y="4179"/>
                    <a:pt x="8785" y="4179"/>
                  </a:cubicBezTo>
                  <a:cubicBezTo>
                    <a:pt x="8525" y="4179"/>
                    <a:pt x="8264" y="4169"/>
                    <a:pt x="8003" y="4158"/>
                  </a:cubicBezTo>
                  <a:cubicBezTo>
                    <a:pt x="7675" y="4145"/>
                    <a:pt x="7403" y="4134"/>
                    <a:pt x="7175" y="4134"/>
                  </a:cubicBezTo>
                  <a:cubicBezTo>
                    <a:pt x="6100" y="4134"/>
                    <a:pt x="5994" y="4381"/>
                    <a:pt x="5620" y="5858"/>
                  </a:cubicBezTo>
                  <a:cubicBezTo>
                    <a:pt x="5308" y="7092"/>
                    <a:pt x="4530" y="7807"/>
                    <a:pt x="3470" y="8320"/>
                  </a:cubicBezTo>
                  <a:cubicBezTo>
                    <a:pt x="3173" y="8463"/>
                    <a:pt x="2856" y="8558"/>
                    <a:pt x="2549" y="8682"/>
                  </a:cubicBezTo>
                  <a:cubicBezTo>
                    <a:pt x="2141" y="8847"/>
                    <a:pt x="1720" y="8989"/>
                    <a:pt x="1335" y="9191"/>
                  </a:cubicBezTo>
                  <a:cubicBezTo>
                    <a:pt x="523" y="9617"/>
                    <a:pt x="1" y="11056"/>
                    <a:pt x="395" y="11863"/>
                  </a:cubicBezTo>
                  <a:cubicBezTo>
                    <a:pt x="634" y="12349"/>
                    <a:pt x="981" y="12780"/>
                    <a:pt x="1330" y="13316"/>
                  </a:cubicBezTo>
                  <a:cubicBezTo>
                    <a:pt x="1839" y="11877"/>
                    <a:pt x="2658" y="10937"/>
                    <a:pt x="4167" y="10786"/>
                  </a:cubicBezTo>
                  <a:cubicBezTo>
                    <a:pt x="5212" y="10685"/>
                    <a:pt x="5849" y="10104"/>
                    <a:pt x="6253" y="9155"/>
                  </a:cubicBezTo>
                  <a:cubicBezTo>
                    <a:pt x="6560" y="8431"/>
                    <a:pt x="6922" y="7732"/>
                    <a:pt x="7334" y="7064"/>
                  </a:cubicBezTo>
                  <a:cubicBezTo>
                    <a:pt x="7762" y="6373"/>
                    <a:pt x="8429" y="6006"/>
                    <a:pt x="9255" y="6006"/>
                  </a:cubicBezTo>
                  <a:cubicBezTo>
                    <a:pt x="9261" y="6006"/>
                    <a:pt x="9267" y="6006"/>
                    <a:pt x="9273" y="6006"/>
                  </a:cubicBezTo>
                  <a:cubicBezTo>
                    <a:pt x="9337" y="6007"/>
                    <a:pt x="9401" y="6007"/>
                    <a:pt x="9464" y="6007"/>
                  </a:cubicBezTo>
                  <a:cubicBezTo>
                    <a:pt x="9496" y="6007"/>
                    <a:pt x="9528" y="6007"/>
                    <a:pt x="9560" y="6007"/>
                  </a:cubicBezTo>
                  <a:cubicBezTo>
                    <a:pt x="9944" y="6007"/>
                    <a:pt x="10331" y="6010"/>
                    <a:pt x="10694" y="6101"/>
                  </a:cubicBezTo>
                  <a:cubicBezTo>
                    <a:pt x="11071" y="6199"/>
                    <a:pt x="11429" y="6246"/>
                    <a:pt x="11768" y="6246"/>
                  </a:cubicBezTo>
                  <a:cubicBezTo>
                    <a:pt x="13032" y="6246"/>
                    <a:pt x="14043" y="5595"/>
                    <a:pt x="14874" y="4511"/>
                  </a:cubicBezTo>
                  <a:cubicBezTo>
                    <a:pt x="15361" y="3872"/>
                    <a:pt x="15930" y="3585"/>
                    <a:pt x="16597" y="3585"/>
                  </a:cubicBezTo>
                  <a:cubicBezTo>
                    <a:pt x="16834" y="3585"/>
                    <a:pt x="17083" y="3621"/>
                    <a:pt x="17345" y="3691"/>
                  </a:cubicBezTo>
                  <a:cubicBezTo>
                    <a:pt x="17665" y="3778"/>
                    <a:pt x="17986" y="3856"/>
                    <a:pt x="18289" y="3989"/>
                  </a:cubicBezTo>
                  <a:cubicBezTo>
                    <a:pt x="18849" y="4240"/>
                    <a:pt x="19372" y="4367"/>
                    <a:pt x="19875" y="4367"/>
                  </a:cubicBezTo>
                  <a:cubicBezTo>
                    <a:pt x="20850" y="4367"/>
                    <a:pt x="21745" y="3887"/>
                    <a:pt x="22661" y="2898"/>
                  </a:cubicBezTo>
                  <a:cubicBezTo>
                    <a:pt x="22928" y="2614"/>
                    <a:pt x="23248" y="2376"/>
                    <a:pt x="23647" y="2027"/>
                  </a:cubicBezTo>
                  <a:cubicBezTo>
                    <a:pt x="23537" y="1404"/>
                    <a:pt x="23404" y="651"/>
                    <a:pt x="2329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75;p43"/>
            <p:cNvSpPr/>
            <p:nvPr/>
          </p:nvSpPr>
          <p:spPr>
            <a:xfrm>
              <a:off x="6025090" y="887279"/>
              <a:ext cx="981220" cy="488942"/>
            </a:xfrm>
            <a:custGeom>
              <a:avLst/>
              <a:gdLst/>
              <a:ahLst/>
              <a:cxnLst/>
              <a:rect l="l" t="t" r="r" b="b"/>
              <a:pathLst>
                <a:path w="24413" h="12165" extrusionOk="0">
                  <a:moveTo>
                    <a:pt x="15355" y="1"/>
                  </a:moveTo>
                  <a:cubicBezTo>
                    <a:pt x="15061" y="1"/>
                    <a:pt x="14768" y="145"/>
                    <a:pt x="14393" y="443"/>
                  </a:cubicBezTo>
                  <a:cubicBezTo>
                    <a:pt x="13695" y="1003"/>
                    <a:pt x="13123" y="1709"/>
                    <a:pt x="12445" y="2291"/>
                  </a:cubicBezTo>
                  <a:cubicBezTo>
                    <a:pt x="10953" y="3586"/>
                    <a:pt x="10725" y="3893"/>
                    <a:pt x="9645" y="3893"/>
                  </a:cubicBezTo>
                  <a:cubicBezTo>
                    <a:pt x="9264" y="3893"/>
                    <a:pt x="8779" y="3855"/>
                    <a:pt x="8095" y="3809"/>
                  </a:cubicBezTo>
                  <a:cubicBezTo>
                    <a:pt x="7926" y="3798"/>
                    <a:pt x="7766" y="3792"/>
                    <a:pt x="7614" y="3792"/>
                  </a:cubicBezTo>
                  <a:cubicBezTo>
                    <a:pt x="5784" y="3792"/>
                    <a:pt x="5087" y="4585"/>
                    <a:pt x="4799" y="6261"/>
                  </a:cubicBezTo>
                  <a:cubicBezTo>
                    <a:pt x="4557" y="7654"/>
                    <a:pt x="4378" y="7764"/>
                    <a:pt x="3002" y="8052"/>
                  </a:cubicBezTo>
                  <a:cubicBezTo>
                    <a:pt x="1224" y="8428"/>
                    <a:pt x="0" y="10486"/>
                    <a:pt x="1229" y="12164"/>
                  </a:cubicBezTo>
                  <a:cubicBezTo>
                    <a:pt x="1476" y="11228"/>
                    <a:pt x="2118" y="10665"/>
                    <a:pt x="2961" y="10303"/>
                  </a:cubicBezTo>
                  <a:cubicBezTo>
                    <a:pt x="3465" y="10088"/>
                    <a:pt x="3988" y="9909"/>
                    <a:pt x="4492" y="9693"/>
                  </a:cubicBezTo>
                  <a:cubicBezTo>
                    <a:pt x="5495" y="9267"/>
                    <a:pt x="6307" y="8672"/>
                    <a:pt x="6495" y="7494"/>
                  </a:cubicBezTo>
                  <a:cubicBezTo>
                    <a:pt x="6545" y="7191"/>
                    <a:pt x="6698" y="6902"/>
                    <a:pt x="6793" y="6609"/>
                  </a:cubicBezTo>
                  <a:cubicBezTo>
                    <a:pt x="7074" y="5749"/>
                    <a:pt x="7680" y="5367"/>
                    <a:pt x="8552" y="5367"/>
                  </a:cubicBezTo>
                  <a:cubicBezTo>
                    <a:pt x="8563" y="5367"/>
                    <a:pt x="8574" y="5367"/>
                    <a:pt x="8585" y="5367"/>
                  </a:cubicBezTo>
                  <a:cubicBezTo>
                    <a:pt x="8767" y="5370"/>
                    <a:pt x="8949" y="5392"/>
                    <a:pt x="9128" y="5392"/>
                  </a:cubicBezTo>
                  <a:cubicBezTo>
                    <a:pt x="9184" y="5392"/>
                    <a:pt x="9240" y="5390"/>
                    <a:pt x="9296" y="5385"/>
                  </a:cubicBezTo>
                  <a:cubicBezTo>
                    <a:pt x="10184" y="5307"/>
                    <a:pt x="11088" y="5297"/>
                    <a:pt x="11949" y="5105"/>
                  </a:cubicBezTo>
                  <a:cubicBezTo>
                    <a:pt x="12940" y="4881"/>
                    <a:pt x="13590" y="4075"/>
                    <a:pt x="14223" y="3350"/>
                  </a:cubicBezTo>
                  <a:cubicBezTo>
                    <a:pt x="14920" y="2559"/>
                    <a:pt x="15745" y="2245"/>
                    <a:pt x="16674" y="2245"/>
                  </a:cubicBezTo>
                  <a:cubicBezTo>
                    <a:pt x="16874" y="2245"/>
                    <a:pt x="17080" y="2260"/>
                    <a:pt x="17290" y="2287"/>
                  </a:cubicBezTo>
                  <a:cubicBezTo>
                    <a:pt x="18435" y="2434"/>
                    <a:pt x="19563" y="2718"/>
                    <a:pt x="20708" y="2801"/>
                  </a:cubicBezTo>
                  <a:cubicBezTo>
                    <a:pt x="20901" y="2815"/>
                    <a:pt x="21093" y="2823"/>
                    <a:pt x="21283" y="2823"/>
                  </a:cubicBezTo>
                  <a:cubicBezTo>
                    <a:pt x="22421" y="2823"/>
                    <a:pt x="23484" y="2524"/>
                    <a:pt x="24210" y="1448"/>
                  </a:cubicBezTo>
                  <a:cubicBezTo>
                    <a:pt x="24330" y="1279"/>
                    <a:pt x="24412" y="967"/>
                    <a:pt x="24339" y="798"/>
                  </a:cubicBezTo>
                  <a:cubicBezTo>
                    <a:pt x="24222" y="534"/>
                    <a:pt x="24006" y="326"/>
                    <a:pt x="23704" y="326"/>
                  </a:cubicBezTo>
                  <a:cubicBezTo>
                    <a:pt x="23638" y="326"/>
                    <a:pt x="23569" y="336"/>
                    <a:pt x="23495" y="357"/>
                  </a:cubicBezTo>
                  <a:cubicBezTo>
                    <a:pt x="23234" y="430"/>
                    <a:pt x="22982" y="544"/>
                    <a:pt x="22716" y="622"/>
                  </a:cubicBezTo>
                  <a:cubicBezTo>
                    <a:pt x="21661" y="925"/>
                    <a:pt x="20617" y="1265"/>
                    <a:pt x="19549" y="1498"/>
                  </a:cubicBezTo>
                  <a:cubicBezTo>
                    <a:pt x="19337" y="1545"/>
                    <a:pt x="19132" y="1566"/>
                    <a:pt x="18933" y="1566"/>
                  </a:cubicBezTo>
                  <a:cubicBezTo>
                    <a:pt x="17972" y="1566"/>
                    <a:pt x="17154" y="1058"/>
                    <a:pt x="16368" y="462"/>
                  </a:cubicBezTo>
                  <a:cubicBezTo>
                    <a:pt x="15968" y="158"/>
                    <a:pt x="15661" y="1"/>
                    <a:pt x="1535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76;p43"/>
            <p:cNvSpPr/>
            <p:nvPr/>
          </p:nvSpPr>
          <p:spPr>
            <a:xfrm>
              <a:off x="6866610" y="1580767"/>
              <a:ext cx="121462" cy="137941"/>
            </a:xfrm>
            <a:custGeom>
              <a:avLst/>
              <a:gdLst/>
              <a:ahLst/>
              <a:cxnLst/>
              <a:rect l="l" t="t" r="r" b="b"/>
              <a:pathLst>
                <a:path w="3022" h="3432" extrusionOk="0">
                  <a:moveTo>
                    <a:pt x="1470" y="0"/>
                  </a:moveTo>
                  <a:cubicBezTo>
                    <a:pt x="1271" y="0"/>
                    <a:pt x="1075" y="62"/>
                    <a:pt x="894" y="236"/>
                  </a:cubicBezTo>
                  <a:cubicBezTo>
                    <a:pt x="345" y="778"/>
                    <a:pt x="1" y="1437"/>
                    <a:pt x="28" y="2235"/>
                  </a:cubicBezTo>
                  <a:cubicBezTo>
                    <a:pt x="52" y="2950"/>
                    <a:pt x="571" y="3432"/>
                    <a:pt x="1235" y="3432"/>
                  </a:cubicBezTo>
                  <a:cubicBezTo>
                    <a:pt x="1332" y="3432"/>
                    <a:pt x="1433" y="3421"/>
                    <a:pt x="1536" y="3399"/>
                  </a:cubicBezTo>
                  <a:cubicBezTo>
                    <a:pt x="2380" y="3225"/>
                    <a:pt x="3012" y="2419"/>
                    <a:pt x="3012" y="1529"/>
                  </a:cubicBezTo>
                  <a:cubicBezTo>
                    <a:pt x="3021" y="934"/>
                    <a:pt x="2811" y="438"/>
                    <a:pt x="2237" y="204"/>
                  </a:cubicBezTo>
                  <a:cubicBezTo>
                    <a:pt x="1992" y="104"/>
                    <a:pt x="1728" y="0"/>
                    <a:pt x="1470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377;p43"/>
            <p:cNvSpPr/>
            <p:nvPr/>
          </p:nvSpPr>
          <p:spPr>
            <a:xfrm>
              <a:off x="5287268" y="3041054"/>
              <a:ext cx="1673294" cy="1500064"/>
            </a:xfrm>
            <a:custGeom>
              <a:avLst/>
              <a:gdLst/>
              <a:ahLst/>
              <a:cxnLst/>
              <a:rect l="l" t="t" r="r" b="b"/>
              <a:pathLst>
                <a:path w="41632" h="37322" extrusionOk="0">
                  <a:moveTo>
                    <a:pt x="6770" y="5302"/>
                  </a:moveTo>
                  <a:cubicBezTo>
                    <a:pt x="6864" y="5302"/>
                    <a:pt x="7000" y="5364"/>
                    <a:pt x="7045" y="5431"/>
                  </a:cubicBezTo>
                  <a:cubicBezTo>
                    <a:pt x="7095" y="5513"/>
                    <a:pt x="7085" y="5697"/>
                    <a:pt x="7026" y="5784"/>
                  </a:cubicBezTo>
                  <a:lnTo>
                    <a:pt x="7027" y="5784"/>
                  </a:lnTo>
                  <a:cubicBezTo>
                    <a:pt x="6158" y="6984"/>
                    <a:pt x="5285" y="8177"/>
                    <a:pt x="4408" y="9364"/>
                  </a:cubicBezTo>
                  <a:cubicBezTo>
                    <a:pt x="4363" y="9428"/>
                    <a:pt x="4275" y="9465"/>
                    <a:pt x="4207" y="9515"/>
                  </a:cubicBezTo>
                  <a:lnTo>
                    <a:pt x="4056" y="9460"/>
                  </a:lnTo>
                  <a:cubicBezTo>
                    <a:pt x="4144" y="9066"/>
                    <a:pt x="4148" y="8630"/>
                    <a:pt x="4336" y="8296"/>
                  </a:cubicBezTo>
                  <a:cubicBezTo>
                    <a:pt x="4817" y="7420"/>
                    <a:pt x="5347" y="6574"/>
                    <a:pt x="5922" y="5757"/>
                  </a:cubicBezTo>
                  <a:cubicBezTo>
                    <a:pt x="6078" y="5527"/>
                    <a:pt x="6435" y="5426"/>
                    <a:pt x="6715" y="5312"/>
                  </a:cubicBezTo>
                  <a:cubicBezTo>
                    <a:pt x="6730" y="5305"/>
                    <a:pt x="6749" y="5302"/>
                    <a:pt x="6770" y="5302"/>
                  </a:cubicBezTo>
                  <a:close/>
                  <a:moveTo>
                    <a:pt x="6657" y="8539"/>
                  </a:moveTo>
                  <a:cubicBezTo>
                    <a:pt x="6676" y="8539"/>
                    <a:pt x="6694" y="8542"/>
                    <a:pt x="6710" y="8548"/>
                  </a:cubicBezTo>
                  <a:cubicBezTo>
                    <a:pt x="6797" y="8580"/>
                    <a:pt x="6885" y="8787"/>
                    <a:pt x="6866" y="8897"/>
                  </a:cubicBezTo>
                  <a:cubicBezTo>
                    <a:pt x="6779" y="9343"/>
                    <a:pt x="6669" y="9785"/>
                    <a:pt x="6536" y="10221"/>
                  </a:cubicBezTo>
                  <a:cubicBezTo>
                    <a:pt x="6138" y="11504"/>
                    <a:pt x="5821" y="12787"/>
                    <a:pt x="6073" y="14148"/>
                  </a:cubicBezTo>
                  <a:cubicBezTo>
                    <a:pt x="6092" y="14236"/>
                    <a:pt x="6023" y="14341"/>
                    <a:pt x="5995" y="14437"/>
                  </a:cubicBezTo>
                  <a:cubicBezTo>
                    <a:pt x="5922" y="14451"/>
                    <a:pt x="5849" y="14470"/>
                    <a:pt x="5776" y="14483"/>
                  </a:cubicBezTo>
                  <a:cubicBezTo>
                    <a:pt x="5593" y="13969"/>
                    <a:pt x="5312" y="13466"/>
                    <a:pt x="5244" y="12938"/>
                  </a:cubicBezTo>
                  <a:cubicBezTo>
                    <a:pt x="5056" y="11508"/>
                    <a:pt x="5514" y="10198"/>
                    <a:pt x="6138" y="8937"/>
                  </a:cubicBezTo>
                  <a:cubicBezTo>
                    <a:pt x="6187" y="8841"/>
                    <a:pt x="6242" y="8726"/>
                    <a:pt x="6330" y="8671"/>
                  </a:cubicBezTo>
                  <a:cubicBezTo>
                    <a:pt x="6425" y="8610"/>
                    <a:pt x="6557" y="8539"/>
                    <a:pt x="6657" y="8539"/>
                  </a:cubicBezTo>
                  <a:close/>
                  <a:moveTo>
                    <a:pt x="3915" y="11449"/>
                  </a:moveTo>
                  <a:cubicBezTo>
                    <a:pt x="3974" y="11683"/>
                    <a:pt x="4098" y="11921"/>
                    <a:pt x="4079" y="12145"/>
                  </a:cubicBezTo>
                  <a:lnTo>
                    <a:pt x="4080" y="12147"/>
                  </a:lnTo>
                  <a:cubicBezTo>
                    <a:pt x="3997" y="13489"/>
                    <a:pt x="3883" y="14832"/>
                    <a:pt x="3776" y="16174"/>
                  </a:cubicBezTo>
                  <a:cubicBezTo>
                    <a:pt x="3754" y="16445"/>
                    <a:pt x="3713" y="16710"/>
                    <a:pt x="3681" y="16981"/>
                  </a:cubicBezTo>
                  <a:cubicBezTo>
                    <a:pt x="3616" y="17009"/>
                    <a:pt x="3557" y="17036"/>
                    <a:pt x="3493" y="17064"/>
                  </a:cubicBezTo>
                  <a:cubicBezTo>
                    <a:pt x="3342" y="16839"/>
                    <a:pt x="3107" y="16637"/>
                    <a:pt x="3052" y="16390"/>
                  </a:cubicBezTo>
                  <a:cubicBezTo>
                    <a:pt x="2714" y="14813"/>
                    <a:pt x="2888" y="13269"/>
                    <a:pt x="3479" y="11775"/>
                  </a:cubicBezTo>
                  <a:cubicBezTo>
                    <a:pt x="3534" y="11632"/>
                    <a:pt x="3764" y="11554"/>
                    <a:pt x="3915" y="11449"/>
                  </a:cubicBezTo>
                  <a:close/>
                  <a:moveTo>
                    <a:pt x="34652" y="22871"/>
                  </a:moveTo>
                  <a:lnTo>
                    <a:pt x="34858" y="22953"/>
                  </a:lnTo>
                  <a:lnTo>
                    <a:pt x="34858" y="22955"/>
                  </a:lnTo>
                  <a:cubicBezTo>
                    <a:pt x="34546" y="23866"/>
                    <a:pt x="34248" y="24787"/>
                    <a:pt x="33904" y="25690"/>
                  </a:cubicBezTo>
                  <a:cubicBezTo>
                    <a:pt x="33853" y="25818"/>
                    <a:pt x="33592" y="25911"/>
                    <a:pt x="33418" y="25934"/>
                  </a:cubicBezTo>
                  <a:cubicBezTo>
                    <a:pt x="33417" y="25934"/>
                    <a:pt x="33415" y="25934"/>
                    <a:pt x="33414" y="25934"/>
                  </a:cubicBezTo>
                  <a:cubicBezTo>
                    <a:pt x="33339" y="25934"/>
                    <a:pt x="33153" y="25693"/>
                    <a:pt x="33171" y="25599"/>
                  </a:cubicBezTo>
                  <a:cubicBezTo>
                    <a:pt x="33377" y="24531"/>
                    <a:pt x="33776" y="23563"/>
                    <a:pt x="34652" y="22871"/>
                  </a:cubicBezTo>
                  <a:close/>
                  <a:moveTo>
                    <a:pt x="37801" y="22793"/>
                  </a:moveTo>
                  <a:lnTo>
                    <a:pt x="37801" y="22793"/>
                  </a:lnTo>
                  <a:cubicBezTo>
                    <a:pt x="37641" y="23976"/>
                    <a:pt x="37374" y="25094"/>
                    <a:pt x="36540" y="25975"/>
                  </a:cubicBezTo>
                  <a:cubicBezTo>
                    <a:pt x="36430" y="26089"/>
                    <a:pt x="36192" y="26089"/>
                    <a:pt x="36013" y="26140"/>
                  </a:cubicBezTo>
                  <a:cubicBezTo>
                    <a:pt x="35985" y="25988"/>
                    <a:pt x="35880" y="25791"/>
                    <a:pt x="35939" y="25690"/>
                  </a:cubicBezTo>
                  <a:cubicBezTo>
                    <a:pt x="36457" y="24777"/>
                    <a:pt x="37003" y="23879"/>
                    <a:pt x="37548" y="22981"/>
                  </a:cubicBezTo>
                  <a:cubicBezTo>
                    <a:pt x="37599" y="22899"/>
                    <a:pt x="37713" y="22858"/>
                    <a:pt x="37801" y="22793"/>
                  </a:cubicBezTo>
                  <a:close/>
                  <a:moveTo>
                    <a:pt x="34776" y="28921"/>
                  </a:moveTo>
                  <a:cubicBezTo>
                    <a:pt x="34804" y="28921"/>
                    <a:pt x="34847" y="28933"/>
                    <a:pt x="34923" y="28940"/>
                  </a:cubicBezTo>
                  <a:cubicBezTo>
                    <a:pt x="34894" y="29096"/>
                    <a:pt x="34908" y="29270"/>
                    <a:pt x="34835" y="29394"/>
                  </a:cubicBezTo>
                  <a:cubicBezTo>
                    <a:pt x="34418" y="30141"/>
                    <a:pt x="34001" y="30883"/>
                    <a:pt x="33543" y="31603"/>
                  </a:cubicBezTo>
                  <a:cubicBezTo>
                    <a:pt x="33432" y="31777"/>
                    <a:pt x="33171" y="31906"/>
                    <a:pt x="32956" y="31956"/>
                  </a:cubicBezTo>
                  <a:cubicBezTo>
                    <a:pt x="32928" y="31963"/>
                    <a:pt x="32900" y="31966"/>
                    <a:pt x="32873" y="31966"/>
                  </a:cubicBezTo>
                  <a:cubicBezTo>
                    <a:pt x="32651" y="31966"/>
                    <a:pt x="32473" y="31763"/>
                    <a:pt x="32617" y="31571"/>
                  </a:cubicBezTo>
                  <a:cubicBezTo>
                    <a:pt x="33299" y="30667"/>
                    <a:pt x="33676" y="29508"/>
                    <a:pt x="34753" y="28926"/>
                  </a:cubicBezTo>
                  <a:cubicBezTo>
                    <a:pt x="34759" y="28922"/>
                    <a:pt x="34767" y="28921"/>
                    <a:pt x="34776" y="28921"/>
                  </a:cubicBezTo>
                  <a:close/>
                  <a:moveTo>
                    <a:pt x="13226" y="0"/>
                  </a:moveTo>
                  <a:cubicBezTo>
                    <a:pt x="12865" y="0"/>
                    <a:pt x="12500" y="17"/>
                    <a:pt x="12133" y="45"/>
                  </a:cubicBezTo>
                  <a:cubicBezTo>
                    <a:pt x="10721" y="151"/>
                    <a:pt x="9497" y="798"/>
                    <a:pt x="8282" y="1430"/>
                  </a:cubicBezTo>
                  <a:cubicBezTo>
                    <a:pt x="5821" y="2708"/>
                    <a:pt x="3782" y="4446"/>
                    <a:pt x="2535" y="6972"/>
                  </a:cubicBezTo>
                  <a:cubicBezTo>
                    <a:pt x="2068" y="7921"/>
                    <a:pt x="1710" y="8928"/>
                    <a:pt x="1343" y="9923"/>
                  </a:cubicBezTo>
                  <a:cubicBezTo>
                    <a:pt x="0" y="13604"/>
                    <a:pt x="793" y="17073"/>
                    <a:pt x="2627" y="20319"/>
                  </a:cubicBezTo>
                  <a:cubicBezTo>
                    <a:pt x="4162" y="23027"/>
                    <a:pt x="6458" y="25113"/>
                    <a:pt x="8906" y="27019"/>
                  </a:cubicBezTo>
                  <a:cubicBezTo>
                    <a:pt x="11738" y="29224"/>
                    <a:pt x="14828" y="31094"/>
                    <a:pt x="17417" y="33606"/>
                  </a:cubicBezTo>
                  <a:cubicBezTo>
                    <a:pt x="17472" y="33657"/>
                    <a:pt x="17541" y="33689"/>
                    <a:pt x="17592" y="33740"/>
                  </a:cubicBezTo>
                  <a:cubicBezTo>
                    <a:pt x="18210" y="34335"/>
                    <a:pt x="18825" y="34935"/>
                    <a:pt x="19443" y="35532"/>
                  </a:cubicBezTo>
                  <a:cubicBezTo>
                    <a:pt x="19801" y="35875"/>
                    <a:pt x="20131" y="36246"/>
                    <a:pt x="20520" y="36549"/>
                  </a:cubicBezTo>
                  <a:cubicBezTo>
                    <a:pt x="21139" y="37023"/>
                    <a:pt x="21867" y="37321"/>
                    <a:pt x="22584" y="37321"/>
                  </a:cubicBezTo>
                  <a:cubicBezTo>
                    <a:pt x="23434" y="37321"/>
                    <a:pt x="24269" y="36902"/>
                    <a:pt x="24893" y="35861"/>
                  </a:cubicBezTo>
                  <a:cubicBezTo>
                    <a:pt x="25163" y="35412"/>
                    <a:pt x="25630" y="35055"/>
                    <a:pt x="26076" y="34752"/>
                  </a:cubicBezTo>
                  <a:cubicBezTo>
                    <a:pt x="26291" y="34606"/>
                    <a:pt x="26490" y="34537"/>
                    <a:pt x="26680" y="34537"/>
                  </a:cubicBezTo>
                  <a:cubicBezTo>
                    <a:pt x="26966" y="34537"/>
                    <a:pt x="27229" y="34697"/>
                    <a:pt x="27483" y="34995"/>
                  </a:cubicBezTo>
                  <a:cubicBezTo>
                    <a:pt x="27671" y="35219"/>
                    <a:pt x="27817" y="35481"/>
                    <a:pt x="28009" y="35696"/>
                  </a:cubicBezTo>
                  <a:cubicBezTo>
                    <a:pt x="28239" y="35953"/>
                    <a:pt x="28464" y="36260"/>
                    <a:pt x="28756" y="36411"/>
                  </a:cubicBezTo>
                  <a:cubicBezTo>
                    <a:pt x="29679" y="36879"/>
                    <a:pt x="30674" y="37095"/>
                    <a:pt x="31718" y="37122"/>
                  </a:cubicBezTo>
                  <a:cubicBezTo>
                    <a:pt x="31745" y="37123"/>
                    <a:pt x="31772" y="37123"/>
                    <a:pt x="31798" y="37123"/>
                  </a:cubicBezTo>
                  <a:cubicBezTo>
                    <a:pt x="32941" y="37123"/>
                    <a:pt x="33517" y="36458"/>
                    <a:pt x="34023" y="35509"/>
                  </a:cubicBezTo>
                  <a:cubicBezTo>
                    <a:pt x="35083" y="33505"/>
                    <a:pt x="36219" y="31544"/>
                    <a:pt x="37356" y="29586"/>
                  </a:cubicBezTo>
                  <a:cubicBezTo>
                    <a:pt x="38264" y="28019"/>
                    <a:pt x="39235" y="26493"/>
                    <a:pt x="40147" y="24930"/>
                  </a:cubicBezTo>
                  <a:cubicBezTo>
                    <a:pt x="40473" y="24379"/>
                    <a:pt x="40596" y="23664"/>
                    <a:pt x="41023" y="23233"/>
                  </a:cubicBezTo>
                  <a:cubicBezTo>
                    <a:pt x="41527" y="22720"/>
                    <a:pt x="41454" y="22139"/>
                    <a:pt x="41632" y="21592"/>
                  </a:cubicBezTo>
                  <a:cubicBezTo>
                    <a:pt x="41252" y="21428"/>
                    <a:pt x="40904" y="21308"/>
                    <a:pt x="40591" y="21125"/>
                  </a:cubicBezTo>
                  <a:cubicBezTo>
                    <a:pt x="40444" y="21038"/>
                    <a:pt x="40289" y="20822"/>
                    <a:pt x="40280" y="20662"/>
                  </a:cubicBezTo>
                  <a:cubicBezTo>
                    <a:pt x="40256" y="20218"/>
                    <a:pt x="40334" y="19773"/>
                    <a:pt x="40330" y="19329"/>
                  </a:cubicBezTo>
                  <a:cubicBezTo>
                    <a:pt x="40294" y="15807"/>
                    <a:pt x="40258" y="12288"/>
                    <a:pt x="40220" y="8773"/>
                  </a:cubicBezTo>
                  <a:cubicBezTo>
                    <a:pt x="40220" y="8571"/>
                    <a:pt x="40220" y="8350"/>
                    <a:pt x="40303" y="8182"/>
                  </a:cubicBezTo>
                  <a:cubicBezTo>
                    <a:pt x="40350" y="8072"/>
                    <a:pt x="40464" y="7948"/>
                    <a:pt x="40569" y="7888"/>
                  </a:cubicBezTo>
                  <a:lnTo>
                    <a:pt x="40504" y="7595"/>
                  </a:lnTo>
                  <a:cubicBezTo>
                    <a:pt x="40036" y="7688"/>
                    <a:pt x="39566" y="7774"/>
                    <a:pt x="39097" y="7774"/>
                  </a:cubicBezTo>
                  <a:cubicBezTo>
                    <a:pt x="39062" y="7774"/>
                    <a:pt x="39027" y="7773"/>
                    <a:pt x="38992" y="7772"/>
                  </a:cubicBezTo>
                  <a:cubicBezTo>
                    <a:pt x="35862" y="7704"/>
                    <a:pt x="32721" y="7713"/>
                    <a:pt x="29605" y="7443"/>
                  </a:cubicBezTo>
                  <a:cubicBezTo>
                    <a:pt x="26131" y="7145"/>
                    <a:pt x="22977" y="5931"/>
                    <a:pt x="20548" y="3262"/>
                  </a:cubicBezTo>
                  <a:cubicBezTo>
                    <a:pt x="20489" y="3194"/>
                    <a:pt x="20411" y="3140"/>
                    <a:pt x="20333" y="3093"/>
                  </a:cubicBezTo>
                  <a:cubicBezTo>
                    <a:pt x="19246" y="2383"/>
                    <a:pt x="18164" y="1663"/>
                    <a:pt x="17064" y="980"/>
                  </a:cubicBezTo>
                  <a:cubicBezTo>
                    <a:pt x="15869" y="233"/>
                    <a:pt x="14569" y="0"/>
                    <a:pt x="132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378;p43"/>
            <p:cNvSpPr/>
            <p:nvPr/>
          </p:nvSpPr>
          <p:spPr>
            <a:xfrm>
              <a:off x="6794785" y="1424939"/>
              <a:ext cx="81832" cy="122105"/>
            </a:xfrm>
            <a:custGeom>
              <a:avLst/>
              <a:gdLst/>
              <a:ahLst/>
              <a:cxnLst/>
              <a:rect l="l" t="t" r="r" b="b"/>
              <a:pathLst>
                <a:path w="2036" h="3038" extrusionOk="0">
                  <a:moveTo>
                    <a:pt x="720" y="0"/>
                  </a:moveTo>
                  <a:cubicBezTo>
                    <a:pt x="420" y="0"/>
                    <a:pt x="152" y="197"/>
                    <a:pt x="92" y="557"/>
                  </a:cubicBezTo>
                  <a:cubicBezTo>
                    <a:pt x="1" y="1079"/>
                    <a:pt x="18" y="1648"/>
                    <a:pt x="111" y="2171"/>
                  </a:cubicBezTo>
                  <a:cubicBezTo>
                    <a:pt x="213" y="2763"/>
                    <a:pt x="534" y="3038"/>
                    <a:pt x="1003" y="3038"/>
                  </a:cubicBezTo>
                  <a:cubicBezTo>
                    <a:pt x="1075" y="3038"/>
                    <a:pt x="1150" y="3031"/>
                    <a:pt x="1228" y="3019"/>
                  </a:cubicBezTo>
                  <a:cubicBezTo>
                    <a:pt x="1765" y="2931"/>
                    <a:pt x="2035" y="2550"/>
                    <a:pt x="2027" y="1735"/>
                  </a:cubicBezTo>
                  <a:cubicBezTo>
                    <a:pt x="2008" y="1217"/>
                    <a:pt x="1760" y="640"/>
                    <a:pt x="1242" y="204"/>
                  </a:cubicBezTo>
                  <a:cubicBezTo>
                    <a:pt x="1080" y="66"/>
                    <a:pt x="894" y="0"/>
                    <a:pt x="7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379;p43"/>
            <p:cNvSpPr/>
            <p:nvPr/>
          </p:nvSpPr>
          <p:spPr>
            <a:xfrm>
              <a:off x="6647558" y="1750461"/>
              <a:ext cx="175239" cy="120055"/>
            </a:xfrm>
            <a:custGeom>
              <a:avLst/>
              <a:gdLst/>
              <a:ahLst/>
              <a:cxnLst/>
              <a:rect l="l" t="t" r="r" b="b"/>
              <a:pathLst>
                <a:path w="4360" h="2987" extrusionOk="0">
                  <a:moveTo>
                    <a:pt x="3768" y="1"/>
                  </a:moveTo>
                  <a:cubicBezTo>
                    <a:pt x="3629" y="1"/>
                    <a:pt x="3428" y="148"/>
                    <a:pt x="3333" y="278"/>
                  </a:cubicBezTo>
                  <a:cubicBezTo>
                    <a:pt x="3223" y="429"/>
                    <a:pt x="3242" y="677"/>
                    <a:pt x="3141" y="841"/>
                  </a:cubicBezTo>
                  <a:cubicBezTo>
                    <a:pt x="2716" y="1542"/>
                    <a:pt x="2329" y="2027"/>
                    <a:pt x="1856" y="2027"/>
                  </a:cubicBezTo>
                  <a:cubicBezTo>
                    <a:pt x="1552" y="2027"/>
                    <a:pt x="1214" y="1828"/>
                    <a:pt x="808" y="1359"/>
                  </a:cubicBezTo>
                  <a:cubicBezTo>
                    <a:pt x="770" y="1317"/>
                    <a:pt x="739" y="1254"/>
                    <a:pt x="693" y="1239"/>
                  </a:cubicBezTo>
                  <a:cubicBezTo>
                    <a:pt x="501" y="1189"/>
                    <a:pt x="308" y="1153"/>
                    <a:pt x="110" y="1111"/>
                  </a:cubicBezTo>
                  <a:cubicBezTo>
                    <a:pt x="88" y="1294"/>
                    <a:pt x="0" y="1500"/>
                    <a:pt x="55" y="1657"/>
                  </a:cubicBezTo>
                  <a:cubicBezTo>
                    <a:pt x="294" y="2340"/>
                    <a:pt x="1262" y="2987"/>
                    <a:pt x="1990" y="2987"/>
                  </a:cubicBezTo>
                  <a:cubicBezTo>
                    <a:pt x="2958" y="2987"/>
                    <a:pt x="4359" y="1327"/>
                    <a:pt x="4159" y="396"/>
                  </a:cubicBezTo>
                  <a:cubicBezTo>
                    <a:pt x="4121" y="241"/>
                    <a:pt x="3934" y="25"/>
                    <a:pt x="3791" y="2"/>
                  </a:cubicBezTo>
                  <a:cubicBezTo>
                    <a:pt x="3784" y="1"/>
                    <a:pt x="3776" y="1"/>
                    <a:pt x="3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380;p43"/>
            <p:cNvSpPr/>
            <p:nvPr/>
          </p:nvSpPr>
          <p:spPr>
            <a:xfrm>
              <a:off x="6729391" y="3957170"/>
              <a:ext cx="77210" cy="134484"/>
            </a:xfrm>
            <a:custGeom>
              <a:avLst/>
              <a:gdLst/>
              <a:ahLst/>
              <a:cxnLst/>
              <a:rect l="l" t="t" r="r" b="b"/>
              <a:pathLst>
                <a:path w="1921" h="3346" extrusionOk="0">
                  <a:moveTo>
                    <a:pt x="1921" y="0"/>
                  </a:moveTo>
                  <a:lnTo>
                    <a:pt x="1921" y="0"/>
                  </a:lnTo>
                  <a:cubicBezTo>
                    <a:pt x="1833" y="65"/>
                    <a:pt x="1719" y="107"/>
                    <a:pt x="1668" y="189"/>
                  </a:cubicBezTo>
                  <a:cubicBezTo>
                    <a:pt x="1123" y="1087"/>
                    <a:pt x="577" y="1986"/>
                    <a:pt x="59" y="2897"/>
                  </a:cubicBezTo>
                  <a:cubicBezTo>
                    <a:pt x="0" y="2998"/>
                    <a:pt x="105" y="3195"/>
                    <a:pt x="133" y="3346"/>
                  </a:cubicBezTo>
                  <a:cubicBezTo>
                    <a:pt x="312" y="3296"/>
                    <a:pt x="551" y="3296"/>
                    <a:pt x="660" y="3181"/>
                  </a:cubicBezTo>
                  <a:cubicBezTo>
                    <a:pt x="1494" y="2301"/>
                    <a:pt x="1761" y="1183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381;p43"/>
            <p:cNvSpPr/>
            <p:nvPr/>
          </p:nvSpPr>
          <p:spPr>
            <a:xfrm>
              <a:off x="6685500" y="1586755"/>
              <a:ext cx="93448" cy="122105"/>
            </a:xfrm>
            <a:custGeom>
              <a:avLst/>
              <a:gdLst/>
              <a:ahLst/>
              <a:cxnLst/>
              <a:rect l="l" t="t" r="r" b="b"/>
              <a:pathLst>
                <a:path w="2325" h="3038" extrusionOk="0">
                  <a:moveTo>
                    <a:pt x="391" y="0"/>
                  </a:moveTo>
                  <a:cubicBezTo>
                    <a:pt x="369" y="0"/>
                    <a:pt x="349" y="2"/>
                    <a:pt x="331" y="5"/>
                  </a:cubicBezTo>
                  <a:cubicBezTo>
                    <a:pt x="211" y="28"/>
                    <a:pt x="47" y="146"/>
                    <a:pt x="24" y="247"/>
                  </a:cubicBezTo>
                  <a:cubicBezTo>
                    <a:pt x="1" y="353"/>
                    <a:pt x="89" y="541"/>
                    <a:pt x="184" y="605"/>
                  </a:cubicBezTo>
                  <a:cubicBezTo>
                    <a:pt x="455" y="794"/>
                    <a:pt x="748" y="945"/>
                    <a:pt x="1042" y="1095"/>
                  </a:cubicBezTo>
                  <a:cubicBezTo>
                    <a:pt x="1339" y="1247"/>
                    <a:pt x="1362" y="1440"/>
                    <a:pt x="1197" y="1715"/>
                  </a:cubicBezTo>
                  <a:cubicBezTo>
                    <a:pt x="1046" y="1962"/>
                    <a:pt x="886" y="2223"/>
                    <a:pt x="821" y="2498"/>
                  </a:cubicBezTo>
                  <a:cubicBezTo>
                    <a:pt x="780" y="2654"/>
                    <a:pt x="872" y="2933"/>
                    <a:pt x="996" y="3007"/>
                  </a:cubicBezTo>
                  <a:cubicBezTo>
                    <a:pt x="1032" y="3028"/>
                    <a:pt x="1089" y="3038"/>
                    <a:pt x="1151" y="3038"/>
                  </a:cubicBezTo>
                  <a:cubicBezTo>
                    <a:pt x="1293" y="3038"/>
                    <a:pt x="1466" y="2989"/>
                    <a:pt x="1513" y="2915"/>
                  </a:cubicBezTo>
                  <a:cubicBezTo>
                    <a:pt x="1816" y="2448"/>
                    <a:pt x="2058" y="1943"/>
                    <a:pt x="2325" y="1453"/>
                  </a:cubicBezTo>
                  <a:cubicBezTo>
                    <a:pt x="2292" y="1435"/>
                    <a:pt x="2259" y="1415"/>
                    <a:pt x="2228" y="1394"/>
                  </a:cubicBezTo>
                  <a:cubicBezTo>
                    <a:pt x="2205" y="1288"/>
                    <a:pt x="2197" y="1179"/>
                    <a:pt x="2159" y="1078"/>
                  </a:cubicBezTo>
                  <a:cubicBezTo>
                    <a:pt x="2010" y="700"/>
                    <a:pt x="859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382;p43"/>
            <p:cNvSpPr/>
            <p:nvPr/>
          </p:nvSpPr>
          <p:spPr>
            <a:xfrm>
              <a:off x="6592454" y="4203471"/>
              <a:ext cx="98472" cy="122386"/>
            </a:xfrm>
            <a:custGeom>
              <a:avLst/>
              <a:gdLst/>
              <a:ahLst/>
              <a:cxnLst/>
              <a:rect l="l" t="t" r="r" b="b"/>
              <a:pathLst>
                <a:path w="2450" h="3045" extrusionOk="0">
                  <a:moveTo>
                    <a:pt x="2305" y="1"/>
                  </a:moveTo>
                  <a:cubicBezTo>
                    <a:pt x="2295" y="1"/>
                    <a:pt x="2287" y="2"/>
                    <a:pt x="2280" y="6"/>
                  </a:cubicBezTo>
                  <a:cubicBezTo>
                    <a:pt x="1203" y="587"/>
                    <a:pt x="826" y="1747"/>
                    <a:pt x="144" y="2650"/>
                  </a:cubicBezTo>
                  <a:cubicBezTo>
                    <a:pt x="0" y="2842"/>
                    <a:pt x="178" y="3045"/>
                    <a:pt x="400" y="3045"/>
                  </a:cubicBezTo>
                  <a:cubicBezTo>
                    <a:pt x="427" y="3045"/>
                    <a:pt x="455" y="3042"/>
                    <a:pt x="483" y="3035"/>
                  </a:cubicBezTo>
                  <a:cubicBezTo>
                    <a:pt x="698" y="2985"/>
                    <a:pt x="960" y="2856"/>
                    <a:pt x="1070" y="2682"/>
                  </a:cubicBezTo>
                  <a:cubicBezTo>
                    <a:pt x="1528" y="1962"/>
                    <a:pt x="1945" y="1220"/>
                    <a:pt x="2362" y="473"/>
                  </a:cubicBezTo>
                  <a:cubicBezTo>
                    <a:pt x="2435" y="349"/>
                    <a:pt x="2422" y="175"/>
                    <a:pt x="2450" y="19"/>
                  </a:cubicBezTo>
                  <a:cubicBezTo>
                    <a:pt x="2375" y="12"/>
                    <a:pt x="2333" y="1"/>
                    <a:pt x="2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383;p43"/>
            <p:cNvSpPr/>
            <p:nvPr/>
          </p:nvSpPr>
          <p:spPr>
            <a:xfrm>
              <a:off x="6619745" y="3960305"/>
              <a:ext cx="68568" cy="123110"/>
            </a:xfrm>
            <a:custGeom>
              <a:avLst/>
              <a:gdLst/>
              <a:ahLst/>
              <a:cxnLst/>
              <a:rect l="l" t="t" r="r" b="b"/>
              <a:pathLst>
                <a:path w="1706" h="3063" extrusionOk="0">
                  <a:moveTo>
                    <a:pt x="1500" y="0"/>
                  </a:moveTo>
                  <a:cubicBezTo>
                    <a:pt x="624" y="692"/>
                    <a:pt x="225" y="1660"/>
                    <a:pt x="20" y="2728"/>
                  </a:cubicBezTo>
                  <a:cubicBezTo>
                    <a:pt x="1" y="2822"/>
                    <a:pt x="187" y="3063"/>
                    <a:pt x="263" y="3063"/>
                  </a:cubicBezTo>
                  <a:cubicBezTo>
                    <a:pt x="264" y="3063"/>
                    <a:pt x="266" y="3063"/>
                    <a:pt x="267" y="3063"/>
                  </a:cubicBezTo>
                  <a:cubicBezTo>
                    <a:pt x="441" y="3040"/>
                    <a:pt x="702" y="2947"/>
                    <a:pt x="753" y="2819"/>
                  </a:cubicBezTo>
                  <a:cubicBezTo>
                    <a:pt x="1096" y="1916"/>
                    <a:pt x="1394" y="995"/>
                    <a:pt x="1706" y="82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384;p43"/>
            <p:cNvSpPr/>
            <p:nvPr/>
          </p:nvSpPr>
          <p:spPr>
            <a:xfrm>
              <a:off x="6610339" y="2287518"/>
              <a:ext cx="43006" cy="80666"/>
            </a:xfrm>
            <a:custGeom>
              <a:avLst/>
              <a:gdLst/>
              <a:ahLst/>
              <a:cxnLst/>
              <a:rect l="l" t="t" r="r" b="b"/>
              <a:pathLst>
                <a:path w="1070" h="2007" extrusionOk="0">
                  <a:moveTo>
                    <a:pt x="568" y="1"/>
                  </a:moveTo>
                  <a:cubicBezTo>
                    <a:pt x="564" y="1"/>
                    <a:pt x="560" y="1"/>
                    <a:pt x="556" y="2"/>
                  </a:cubicBezTo>
                  <a:cubicBezTo>
                    <a:pt x="377" y="33"/>
                    <a:pt x="148" y="235"/>
                    <a:pt x="89" y="414"/>
                  </a:cubicBezTo>
                  <a:cubicBezTo>
                    <a:pt x="1" y="679"/>
                    <a:pt x="24" y="991"/>
                    <a:pt x="47" y="1281"/>
                  </a:cubicBezTo>
                  <a:cubicBezTo>
                    <a:pt x="77" y="1618"/>
                    <a:pt x="155" y="2007"/>
                    <a:pt x="560" y="2007"/>
                  </a:cubicBezTo>
                  <a:cubicBezTo>
                    <a:pt x="578" y="2007"/>
                    <a:pt x="596" y="2006"/>
                    <a:pt x="615" y="2004"/>
                  </a:cubicBezTo>
                  <a:cubicBezTo>
                    <a:pt x="1069" y="1973"/>
                    <a:pt x="1005" y="1559"/>
                    <a:pt x="1010" y="1230"/>
                  </a:cubicBezTo>
                  <a:cubicBezTo>
                    <a:pt x="1014" y="1174"/>
                    <a:pt x="1010" y="1119"/>
                    <a:pt x="1010" y="995"/>
                  </a:cubicBezTo>
                  <a:cubicBezTo>
                    <a:pt x="1000" y="849"/>
                    <a:pt x="1037" y="610"/>
                    <a:pt x="959" y="418"/>
                  </a:cubicBezTo>
                  <a:cubicBezTo>
                    <a:pt x="888" y="246"/>
                    <a:pt x="685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385;p43"/>
            <p:cNvSpPr/>
            <p:nvPr/>
          </p:nvSpPr>
          <p:spPr>
            <a:xfrm>
              <a:off x="6562992" y="2685467"/>
              <a:ext cx="44573" cy="81470"/>
            </a:xfrm>
            <a:custGeom>
              <a:avLst/>
              <a:gdLst/>
              <a:ahLst/>
              <a:cxnLst/>
              <a:rect l="l" t="t" r="r" b="b"/>
              <a:pathLst>
                <a:path w="1109" h="2027" extrusionOk="0">
                  <a:moveTo>
                    <a:pt x="523" y="0"/>
                  </a:moveTo>
                  <a:cubicBezTo>
                    <a:pt x="386" y="0"/>
                    <a:pt x="180" y="198"/>
                    <a:pt x="120" y="354"/>
                  </a:cubicBezTo>
                  <a:cubicBezTo>
                    <a:pt x="28" y="583"/>
                    <a:pt x="10" y="854"/>
                    <a:pt x="15" y="1105"/>
                  </a:cubicBezTo>
                  <a:cubicBezTo>
                    <a:pt x="28" y="1495"/>
                    <a:pt x="1" y="2022"/>
                    <a:pt x="537" y="2026"/>
                  </a:cubicBezTo>
                  <a:cubicBezTo>
                    <a:pt x="540" y="2026"/>
                    <a:pt x="543" y="2026"/>
                    <a:pt x="545" y="2026"/>
                  </a:cubicBezTo>
                  <a:cubicBezTo>
                    <a:pt x="1108" y="2026"/>
                    <a:pt x="969" y="1466"/>
                    <a:pt x="1059" y="1087"/>
                  </a:cubicBezTo>
                  <a:cubicBezTo>
                    <a:pt x="1023" y="848"/>
                    <a:pt x="1032" y="579"/>
                    <a:pt x="936" y="354"/>
                  </a:cubicBezTo>
                  <a:cubicBezTo>
                    <a:pt x="872" y="198"/>
                    <a:pt x="670" y="5"/>
                    <a:pt x="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386;p43"/>
            <p:cNvSpPr/>
            <p:nvPr/>
          </p:nvSpPr>
          <p:spPr>
            <a:xfrm>
              <a:off x="6548643" y="2372245"/>
              <a:ext cx="47186" cy="69935"/>
            </a:xfrm>
            <a:custGeom>
              <a:avLst/>
              <a:gdLst/>
              <a:ahLst/>
              <a:cxnLst/>
              <a:rect l="l" t="t" r="r" b="b"/>
              <a:pathLst>
                <a:path w="1174" h="1740" extrusionOk="0">
                  <a:moveTo>
                    <a:pt x="589" y="1"/>
                  </a:moveTo>
                  <a:cubicBezTo>
                    <a:pt x="579" y="1"/>
                    <a:pt x="570" y="1"/>
                    <a:pt x="560" y="2"/>
                  </a:cubicBezTo>
                  <a:cubicBezTo>
                    <a:pt x="362" y="10"/>
                    <a:pt x="184" y="492"/>
                    <a:pt x="0" y="757"/>
                  </a:cubicBezTo>
                  <a:cubicBezTo>
                    <a:pt x="146" y="1218"/>
                    <a:pt x="52" y="1739"/>
                    <a:pt x="574" y="1739"/>
                  </a:cubicBezTo>
                  <a:cubicBezTo>
                    <a:pt x="578" y="1739"/>
                    <a:pt x="583" y="1739"/>
                    <a:pt x="587" y="1739"/>
                  </a:cubicBezTo>
                  <a:cubicBezTo>
                    <a:pt x="1174" y="1729"/>
                    <a:pt x="1050" y="1188"/>
                    <a:pt x="1014" y="799"/>
                  </a:cubicBezTo>
                  <a:cubicBezTo>
                    <a:pt x="983" y="476"/>
                    <a:pt x="999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387;p43"/>
            <p:cNvSpPr/>
            <p:nvPr/>
          </p:nvSpPr>
          <p:spPr>
            <a:xfrm>
              <a:off x="6519021" y="2166658"/>
              <a:ext cx="49397" cy="79862"/>
            </a:xfrm>
            <a:custGeom>
              <a:avLst/>
              <a:gdLst/>
              <a:ahLst/>
              <a:cxnLst/>
              <a:rect l="l" t="t" r="r" b="b"/>
              <a:pathLst>
                <a:path w="1229" h="1987" extrusionOk="0">
                  <a:moveTo>
                    <a:pt x="301" y="1"/>
                  </a:moveTo>
                  <a:cubicBezTo>
                    <a:pt x="205" y="1"/>
                    <a:pt x="0" y="182"/>
                    <a:pt x="14" y="249"/>
                  </a:cubicBezTo>
                  <a:cubicBezTo>
                    <a:pt x="115" y="790"/>
                    <a:pt x="234" y="1335"/>
                    <a:pt x="408" y="1858"/>
                  </a:cubicBezTo>
                  <a:cubicBezTo>
                    <a:pt x="433" y="1929"/>
                    <a:pt x="640" y="1987"/>
                    <a:pt x="805" y="1987"/>
                  </a:cubicBezTo>
                  <a:cubicBezTo>
                    <a:pt x="852" y="1987"/>
                    <a:pt x="895" y="1982"/>
                    <a:pt x="930" y="1972"/>
                  </a:cubicBezTo>
                  <a:cubicBezTo>
                    <a:pt x="1054" y="1936"/>
                    <a:pt x="1128" y="1711"/>
                    <a:pt x="1229" y="1564"/>
                  </a:cubicBezTo>
                  <a:cubicBezTo>
                    <a:pt x="1063" y="1092"/>
                    <a:pt x="939" y="653"/>
                    <a:pt x="751" y="240"/>
                  </a:cubicBezTo>
                  <a:cubicBezTo>
                    <a:pt x="697" y="111"/>
                    <a:pt x="467" y="20"/>
                    <a:pt x="307" y="1"/>
                  </a:cubicBezTo>
                  <a:cubicBezTo>
                    <a:pt x="305" y="1"/>
                    <a:pt x="303" y="1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388;p43"/>
            <p:cNvSpPr/>
            <p:nvPr/>
          </p:nvSpPr>
          <p:spPr>
            <a:xfrm>
              <a:off x="6449166" y="1511112"/>
              <a:ext cx="111494" cy="137338"/>
            </a:xfrm>
            <a:custGeom>
              <a:avLst/>
              <a:gdLst/>
              <a:ahLst/>
              <a:cxnLst/>
              <a:rect l="l" t="t" r="r" b="b"/>
              <a:pathLst>
                <a:path w="2774" h="3417" extrusionOk="0">
                  <a:moveTo>
                    <a:pt x="998" y="1"/>
                  </a:moveTo>
                  <a:cubicBezTo>
                    <a:pt x="630" y="1"/>
                    <a:pt x="327" y="249"/>
                    <a:pt x="184" y="722"/>
                  </a:cubicBezTo>
                  <a:cubicBezTo>
                    <a:pt x="102" y="979"/>
                    <a:pt x="74" y="1254"/>
                    <a:pt x="24" y="1525"/>
                  </a:cubicBezTo>
                  <a:cubicBezTo>
                    <a:pt x="1" y="2190"/>
                    <a:pt x="317" y="2674"/>
                    <a:pt x="761" y="3124"/>
                  </a:cubicBezTo>
                  <a:cubicBezTo>
                    <a:pt x="955" y="3325"/>
                    <a:pt x="1144" y="3417"/>
                    <a:pt x="1340" y="3417"/>
                  </a:cubicBezTo>
                  <a:cubicBezTo>
                    <a:pt x="1512" y="3417"/>
                    <a:pt x="1689" y="3346"/>
                    <a:pt x="1880" y="3216"/>
                  </a:cubicBezTo>
                  <a:cubicBezTo>
                    <a:pt x="2774" y="2598"/>
                    <a:pt x="2604" y="819"/>
                    <a:pt x="1591" y="191"/>
                  </a:cubicBezTo>
                  <a:cubicBezTo>
                    <a:pt x="1385" y="63"/>
                    <a:pt x="1183" y="1"/>
                    <a:pt x="9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389;p43"/>
            <p:cNvSpPr/>
            <p:nvPr/>
          </p:nvSpPr>
          <p:spPr>
            <a:xfrm>
              <a:off x="6407526" y="1701667"/>
              <a:ext cx="132675" cy="129983"/>
            </a:xfrm>
            <a:custGeom>
              <a:avLst/>
              <a:gdLst/>
              <a:ahLst/>
              <a:cxnLst/>
              <a:rect l="l" t="t" r="r" b="b"/>
              <a:pathLst>
                <a:path w="3301" h="3234" extrusionOk="0">
                  <a:moveTo>
                    <a:pt x="1563" y="1"/>
                  </a:moveTo>
                  <a:cubicBezTo>
                    <a:pt x="652" y="1"/>
                    <a:pt x="0" y="644"/>
                    <a:pt x="15" y="1536"/>
                  </a:cubicBezTo>
                  <a:cubicBezTo>
                    <a:pt x="28" y="2573"/>
                    <a:pt x="629" y="3233"/>
                    <a:pt x="1555" y="3233"/>
                  </a:cubicBezTo>
                  <a:cubicBezTo>
                    <a:pt x="2567" y="3229"/>
                    <a:pt x="3301" y="2476"/>
                    <a:pt x="3301" y="1437"/>
                  </a:cubicBezTo>
                  <a:cubicBezTo>
                    <a:pt x="3301" y="661"/>
                    <a:pt x="2518" y="11"/>
                    <a:pt x="1582" y="1"/>
                  </a:cubicBezTo>
                  <a:cubicBezTo>
                    <a:pt x="1576" y="1"/>
                    <a:pt x="1570" y="1"/>
                    <a:pt x="15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90;p43"/>
            <p:cNvSpPr/>
            <p:nvPr/>
          </p:nvSpPr>
          <p:spPr>
            <a:xfrm>
              <a:off x="6479029" y="2283659"/>
              <a:ext cx="46463" cy="84806"/>
            </a:xfrm>
            <a:custGeom>
              <a:avLst/>
              <a:gdLst/>
              <a:ahLst/>
              <a:cxnLst/>
              <a:rect l="l" t="t" r="r" b="b"/>
              <a:pathLst>
                <a:path w="1156" h="2110" extrusionOk="0">
                  <a:moveTo>
                    <a:pt x="471" y="0"/>
                  </a:moveTo>
                  <a:cubicBezTo>
                    <a:pt x="349" y="0"/>
                    <a:pt x="144" y="209"/>
                    <a:pt x="97" y="363"/>
                  </a:cubicBezTo>
                  <a:cubicBezTo>
                    <a:pt x="9" y="611"/>
                    <a:pt x="0" y="895"/>
                    <a:pt x="9" y="1165"/>
                  </a:cubicBezTo>
                  <a:cubicBezTo>
                    <a:pt x="14" y="1581"/>
                    <a:pt x="5" y="2109"/>
                    <a:pt x="566" y="2109"/>
                  </a:cubicBezTo>
                  <a:cubicBezTo>
                    <a:pt x="568" y="2109"/>
                    <a:pt x="571" y="2109"/>
                    <a:pt x="573" y="2109"/>
                  </a:cubicBezTo>
                  <a:cubicBezTo>
                    <a:pt x="1155" y="2100"/>
                    <a:pt x="990" y="1545"/>
                    <a:pt x="1050" y="1188"/>
                  </a:cubicBezTo>
                  <a:cubicBezTo>
                    <a:pt x="1017" y="905"/>
                    <a:pt x="1036" y="611"/>
                    <a:pt x="939" y="367"/>
                  </a:cubicBezTo>
                  <a:cubicBezTo>
                    <a:pt x="871" y="203"/>
                    <a:pt x="655" y="20"/>
                    <a:pt x="486" y="1"/>
                  </a:cubicBezTo>
                  <a:cubicBezTo>
                    <a:pt x="481" y="0"/>
                    <a:pt x="477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91;p43"/>
            <p:cNvSpPr/>
            <p:nvPr/>
          </p:nvSpPr>
          <p:spPr>
            <a:xfrm>
              <a:off x="6468700" y="2775339"/>
              <a:ext cx="42765" cy="114669"/>
            </a:xfrm>
            <a:custGeom>
              <a:avLst/>
              <a:gdLst/>
              <a:ahLst/>
              <a:cxnLst/>
              <a:rect l="l" t="t" r="r" b="b"/>
              <a:pathLst>
                <a:path w="1064" h="2853" extrusionOk="0">
                  <a:moveTo>
                    <a:pt x="454" y="1"/>
                  </a:moveTo>
                  <a:cubicBezTo>
                    <a:pt x="449" y="1"/>
                    <a:pt x="445" y="1"/>
                    <a:pt x="441" y="1"/>
                  </a:cubicBezTo>
                  <a:cubicBezTo>
                    <a:pt x="308" y="15"/>
                    <a:pt x="92" y="204"/>
                    <a:pt x="79" y="327"/>
                  </a:cubicBezTo>
                  <a:cubicBezTo>
                    <a:pt x="28" y="1033"/>
                    <a:pt x="1" y="1743"/>
                    <a:pt x="18" y="2453"/>
                  </a:cubicBezTo>
                  <a:cubicBezTo>
                    <a:pt x="24" y="2594"/>
                    <a:pt x="250" y="2853"/>
                    <a:pt x="357" y="2853"/>
                  </a:cubicBezTo>
                  <a:cubicBezTo>
                    <a:pt x="359" y="2853"/>
                    <a:pt x="361" y="2853"/>
                    <a:pt x="363" y="2853"/>
                  </a:cubicBezTo>
                  <a:cubicBezTo>
                    <a:pt x="537" y="2838"/>
                    <a:pt x="779" y="2664"/>
                    <a:pt x="830" y="2508"/>
                  </a:cubicBezTo>
                  <a:cubicBezTo>
                    <a:pt x="958" y="2114"/>
                    <a:pt x="990" y="1688"/>
                    <a:pt x="1064" y="1262"/>
                  </a:cubicBezTo>
                  <a:cubicBezTo>
                    <a:pt x="1004" y="922"/>
                    <a:pt x="977" y="575"/>
                    <a:pt x="867" y="253"/>
                  </a:cubicBezTo>
                  <a:cubicBezTo>
                    <a:pt x="823" y="133"/>
                    <a:pt x="596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92;p43"/>
            <p:cNvSpPr/>
            <p:nvPr/>
          </p:nvSpPr>
          <p:spPr>
            <a:xfrm>
              <a:off x="6410701" y="2177470"/>
              <a:ext cx="39268" cy="77692"/>
            </a:xfrm>
            <a:custGeom>
              <a:avLst/>
              <a:gdLst/>
              <a:ahLst/>
              <a:cxnLst/>
              <a:rect l="l" t="t" r="r" b="b"/>
              <a:pathLst>
                <a:path w="977" h="1933" extrusionOk="0">
                  <a:moveTo>
                    <a:pt x="478" y="1"/>
                  </a:moveTo>
                  <a:cubicBezTo>
                    <a:pt x="460" y="1"/>
                    <a:pt x="441" y="1"/>
                    <a:pt x="421" y="3"/>
                  </a:cubicBezTo>
                  <a:cubicBezTo>
                    <a:pt x="0" y="35"/>
                    <a:pt x="78" y="443"/>
                    <a:pt x="60" y="741"/>
                  </a:cubicBezTo>
                  <a:cubicBezTo>
                    <a:pt x="55" y="796"/>
                    <a:pt x="60" y="851"/>
                    <a:pt x="60" y="906"/>
                  </a:cubicBezTo>
                  <a:lnTo>
                    <a:pt x="46" y="906"/>
                  </a:lnTo>
                  <a:cubicBezTo>
                    <a:pt x="60" y="1103"/>
                    <a:pt x="19" y="1332"/>
                    <a:pt x="101" y="1497"/>
                  </a:cubicBezTo>
                  <a:cubicBezTo>
                    <a:pt x="197" y="1671"/>
                    <a:pt x="403" y="1791"/>
                    <a:pt x="564" y="1932"/>
                  </a:cubicBezTo>
                  <a:cubicBezTo>
                    <a:pt x="687" y="1777"/>
                    <a:pt x="871" y="1634"/>
                    <a:pt x="916" y="1456"/>
                  </a:cubicBezTo>
                  <a:cubicBezTo>
                    <a:pt x="976" y="1217"/>
                    <a:pt x="944" y="952"/>
                    <a:pt x="922" y="700"/>
                  </a:cubicBezTo>
                  <a:cubicBezTo>
                    <a:pt x="895" y="384"/>
                    <a:pt x="87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93;p43"/>
            <p:cNvSpPr/>
            <p:nvPr/>
          </p:nvSpPr>
          <p:spPr>
            <a:xfrm>
              <a:off x="6364640" y="2643627"/>
              <a:ext cx="41479" cy="104742"/>
            </a:xfrm>
            <a:custGeom>
              <a:avLst/>
              <a:gdLst/>
              <a:ahLst/>
              <a:cxnLst/>
              <a:rect l="l" t="t" r="r" b="b"/>
              <a:pathLst>
                <a:path w="1032" h="2606" extrusionOk="0">
                  <a:moveTo>
                    <a:pt x="515" y="0"/>
                  </a:moveTo>
                  <a:cubicBezTo>
                    <a:pt x="390" y="0"/>
                    <a:pt x="173" y="140"/>
                    <a:pt x="160" y="235"/>
                  </a:cubicBezTo>
                  <a:cubicBezTo>
                    <a:pt x="73" y="909"/>
                    <a:pt x="13" y="1592"/>
                    <a:pt x="0" y="2274"/>
                  </a:cubicBezTo>
                  <a:cubicBezTo>
                    <a:pt x="0" y="2389"/>
                    <a:pt x="261" y="2586"/>
                    <a:pt x="417" y="2604"/>
                  </a:cubicBezTo>
                  <a:cubicBezTo>
                    <a:pt x="422" y="2605"/>
                    <a:pt x="427" y="2606"/>
                    <a:pt x="433" y="2606"/>
                  </a:cubicBezTo>
                  <a:cubicBezTo>
                    <a:pt x="551" y="2606"/>
                    <a:pt x="753" y="2424"/>
                    <a:pt x="792" y="2293"/>
                  </a:cubicBezTo>
                  <a:cubicBezTo>
                    <a:pt x="912" y="1912"/>
                    <a:pt x="962" y="1514"/>
                    <a:pt x="1031" y="1161"/>
                  </a:cubicBezTo>
                  <a:cubicBezTo>
                    <a:pt x="999" y="840"/>
                    <a:pt x="1008" y="556"/>
                    <a:pt x="926" y="303"/>
                  </a:cubicBezTo>
                  <a:cubicBezTo>
                    <a:pt x="880" y="166"/>
                    <a:pt x="682" y="24"/>
                    <a:pt x="536" y="2"/>
                  </a:cubicBezTo>
                  <a:cubicBezTo>
                    <a:pt x="530" y="1"/>
                    <a:pt x="522" y="0"/>
                    <a:pt x="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94;p43"/>
            <p:cNvSpPr/>
            <p:nvPr/>
          </p:nvSpPr>
          <p:spPr>
            <a:xfrm>
              <a:off x="6161224" y="1403436"/>
              <a:ext cx="201405" cy="323389"/>
            </a:xfrm>
            <a:custGeom>
              <a:avLst/>
              <a:gdLst/>
              <a:ahLst/>
              <a:cxnLst/>
              <a:rect l="l" t="t" r="r" b="b"/>
              <a:pathLst>
                <a:path w="5011" h="8046" extrusionOk="0">
                  <a:moveTo>
                    <a:pt x="4319" y="1"/>
                  </a:moveTo>
                  <a:cubicBezTo>
                    <a:pt x="3851" y="405"/>
                    <a:pt x="3269" y="638"/>
                    <a:pt x="2558" y="716"/>
                  </a:cubicBezTo>
                  <a:cubicBezTo>
                    <a:pt x="1990" y="785"/>
                    <a:pt x="1462" y="927"/>
                    <a:pt x="1041" y="1385"/>
                  </a:cubicBezTo>
                  <a:cubicBezTo>
                    <a:pt x="166" y="2330"/>
                    <a:pt x="0" y="3384"/>
                    <a:pt x="505" y="4539"/>
                  </a:cubicBezTo>
                  <a:cubicBezTo>
                    <a:pt x="743" y="5084"/>
                    <a:pt x="986" y="5666"/>
                    <a:pt x="1380" y="6097"/>
                  </a:cubicBezTo>
                  <a:cubicBezTo>
                    <a:pt x="1917" y="6684"/>
                    <a:pt x="2595" y="7147"/>
                    <a:pt x="3227" y="7641"/>
                  </a:cubicBezTo>
                  <a:cubicBezTo>
                    <a:pt x="3402" y="7780"/>
                    <a:pt x="3631" y="7853"/>
                    <a:pt x="4003" y="8045"/>
                  </a:cubicBezTo>
                  <a:cubicBezTo>
                    <a:pt x="4052" y="7147"/>
                    <a:pt x="4157" y="6386"/>
                    <a:pt x="4126" y="5634"/>
                  </a:cubicBezTo>
                  <a:cubicBezTo>
                    <a:pt x="4066" y="4195"/>
                    <a:pt x="3928" y="2761"/>
                    <a:pt x="4359" y="1358"/>
                  </a:cubicBezTo>
                  <a:cubicBezTo>
                    <a:pt x="4497" y="904"/>
                    <a:pt x="4681" y="395"/>
                    <a:pt x="5011" y="79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95;p43"/>
            <p:cNvSpPr/>
            <p:nvPr/>
          </p:nvSpPr>
          <p:spPr>
            <a:xfrm>
              <a:off x="6253265" y="2785829"/>
              <a:ext cx="42082" cy="97909"/>
            </a:xfrm>
            <a:custGeom>
              <a:avLst/>
              <a:gdLst/>
              <a:ahLst/>
              <a:cxnLst/>
              <a:rect l="l" t="t" r="r" b="b"/>
              <a:pathLst>
                <a:path w="1047" h="2436" extrusionOk="0">
                  <a:moveTo>
                    <a:pt x="593" y="1"/>
                  </a:moveTo>
                  <a:cubicBezTo>
                    <a:pt x="437" y="157"/>
                    <a:pt x="190" y="291"/>
                    <a:pt x="153" y="468"/>
                  </a:cubicBezTo>
                  <a:cubicBezTo>
                    <a:pt x="49" y="932"/>
                    <a:pt x="1" y="1406"/>
                    <a:pt x="12" y="1881"/>
                  </a:cubicBezTo>
                  <a:cubicBezTo>
                    <a:pt x="16" y="2068"/>
                    <a:pt x="222" y="2252"/>
                    <a:pt x="337" y="2436"/>
                  </a:cubicBezTo>
                  <a:cubicBezTo>
                    <a:pt x="520" y="2289"/>
                    <a:pt x="773" y="2174"/>
                    <a:pt x="859" y="1986"/>
                  </a:cubicBezTo>
                  <a:cubicBezTo>
                    <a:pt x="983" y="1711"/>
                    <a:pt x="983" y="1385"/>
                    <a:pt x="1020" y="1166"/>
                  </a:cubicBezTo>
                  <a:cubicBezTo>
                    <a:pt x="1011" y="890"/>
                    <a:pt x="1047" y="690"/>
                    <a:pt x="979" y="533"/>
                  </a:cubicBezTo>
                  <a:cubicBezTo>
                    <a:pt x="896" y="337"/>
                    <a:pt x="727" y="175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96;p43"/>
            <p:cNvSpPr/>
            <p:nvPr/>
          </p:nvSpPr>
          <p:spPr>
            <a:xfrm>
              <a:off x="6188675" y="2600178"/>
              <a:ext cx="54742" cy="117764"/>
            </a:xfrm>
            <a:custGeom>
              <a:avLst/>
              <a:gdLst/>
              <a:ahLst/>
              <a:cxnLst/>
              <a:rect l="l" t="t" r="r" b="b"/>
              <a:pathLst>
                <a:path w="1362" h="2930" extrusionOk="0">
                  <a:moveTo>
                    <a:pt x="918" y="0"/>
                  </a:moveTo>
                  <a:cubicBezTo>
                    <a:pt x="752" y="193"/>
                    <a:pt x="509" y="358"/>
                    <a:pt x="441" y="578"/>
                  </a:cubicBezTo>
                  <a:cubicBezTo>
                    <a:pt x="257" y="1153"/>
                    <a:pt x="119" y="1742"/>
                    <a:pt x="28" y="2339"/>
                  </a:cubicBezTo>
                  <a:cubicBezTo>
                    <a:pt x="1" y="2516"/>
                    <a:pt x="193" y="2732"/>
                    <a:pt x="285" y="2930"/>
                  </a:cubicBezTo>
                  <a:cubicBezTo>
                    <a:pt x="468" y="2810"/>
                    <a:pt x="756" y="2732"/>
                    <a:pt x="811" y="2572"/>
                  </a:cubicBezTo>
                  <a:cubicBezTo>
                    <a:pt x="1027" y="1971"/>
                    <a:pt x="1164" y="1348"/>
                    <a:pt x="1362" y="623"/>
                  </a:cubicBezTo>
                  <a:cubicBezTo>
                    <a:pt x="1219" y="427"/>
                    <a:pt x="1068" y="216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97;p43"/>
            <p:cNvSpPr/>
            <p:nvPr/>
          </p:nvSpPr>
          <p:spPr>
            <a:xfrm>
              <a:off x="6111505" y="2794109"/>
              <a:ext cx="57274" cy="76768"/>
            </a:xfrm>
            <a:custGeom>
              <a:avLst/>
              <a:gdLst/>
              <a:ahLst/>
              <a:cxnLst/>
              <a:rect l="l" t="t" r="r" b="b"/>
              <a:pathLst>
                <a:path w="1425" h="1910" extrusionOk="0">
                  <a:moveTo>
                    <a:pt x="1075" y="1"/>
                  </a:moveTo>
                  <a:cubicBezTo>
                    <a:pt x="986" y="1"/>
                    <a:pt x="871" y="30"/>
                    <a:pt x="844" y="76"/>
                  </a:cubicBezTo>
                  <a:cubicBezTo>
                    <a:pt x="554" y="547"/>
                    <a:pt x="280" y="1038"/>
                    <a:pt x="36" y="1538"/>
                  </a:cubicBezTo>
                  <a:cubicBezTo>
                    <a:pt x="0" y="1611"/>
                    <a:pt x="114" y="1836"/>
                    <a:pt x="211" y="1885"/>
                  </a:cubicBezTo>
                  <a:cubicBezTo>
                    <a:pt x="243" y="1902"/>
                    <a:pt x="290" y="1910"/>
                    <a:pt x="340" y="1910"/>
                  </a:cubicBezTo>
                  <a:cubicBezTo>
                    <a:pt x="443" y="1910"/>
                    <a:pt x="561" y="1878"/>
                    <a:pt x="600" y="1826"/>
                  </a:cubicBezTo>
                  <a:cubicBezTo>
                    <a:pt x="903" y="1409"/>
                    <a:pt x="1168" y="964"/>
                    <a:pt x="1425" y="566"/>
                  </a:cubicBezTo>
                  <a:cubicBezTo>
                    <a:pt x="1311" y="299"/>
                    <a:pt x="1275" y="131"/>
                    <a:pt x="1174" y="25"/>
                  </a:cubicBezTo>
                  <a:cubicBezTo>
                    <a:pt x="1158" y="8"/>
                    <a:pt x="1120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98;p43"/>
            <p:cNvSpPr/>
            <p:nvPr/>
          </p:nvSpPr>
          <p:spPr>
            <a:xfrm>
              <a:off x="5450331" y="3254156"/>
              <a:ext cx="122145" cy="169371"/>
            </a:xfrm>
            <a:custGeom>
              <a:avLst/>
              <a:gdLst/>
              <a:ahLst/>
              <a:cxnLst/>
              <a:rect l="l" t="t" r="r" b="b"/>
              <a:pathLst>
                <a:path w="3039" h="4214" extrusionOk="0">
                  <a:moveTo>
                    <a:pt x="2714" y="0"/>
                  </a:moveTo>
                  <a:cubicBezTo>
                    <a:pt x="2693" y="0"/>
                    <a:pt x="2674" y="3"/>
                    <a:pt x="2659" y="10"/>
                  </a:cubicBezTo>
                  <a:cubicBezTo>
                    <a:pt x="2379" y="124"/>
                    <a:pt x="2022" y="225"/>
                    <a:pt x="1866" y="455"/>
                  </a:cubicBezTo>
                  <a:cubicBezTo>
                    <a:pt x="1291" y="1272"/>
                    <a:pt x="762" y="2118"/>
                    <a:pt x="280" y="2994"/>
                  </a:cubicBezTo>
                  <a:cubicBezTo>
                    <a:pt x="92" y="3328"/>
                    <a:pt x="88" y="3764"/>
                    <a:pt x="0" y="4158"/>
                  </a:cubicBezTo>
                  <a:lnTo>
                    <a:pt x="152" y="4213"/>
                  </a:lnTo>
                  <a:cubicBezTo>
                    <a:pt x="221" y="4163"/>
                    <a:pt x="307" y="4127"/>
                    <a:pt x="353" y="4062"/>
                  </a:cubicBezTo>
                  <a:cubicBezTo>
                    <a:pt x="1232" y="2876"/>
                    <a:pt x="2104" y="1683"/>
                    <a:pt x="2970" y="482"/>
                  </a:cubicBezTo>
                  <a:cubicBezTo>
                    <a:pt x="3030" y="395"/>
                    <a:pt x="3038" y="212"/>
                    <a:pt x="2989" y="130"/>
                  </a:cubicBezTo>
                  <a:cubicBezTo>
                    <a:pt x="2944" y="62"/>
                    <a:pt x="2807" y="0"/>
                    <a:pt x="2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99;p43"/>
            <p:cNvSpPr/>
            <p:nvPr/>
          </p:nvSpPr>
          <p:spPr>
            <a:xfrm>
              <a:off x="5490484" y="3384301"/>
              <a:ext cx="73512" cy="238904"/>
            </a:xfrm>
            <a:custGeom>
              <a:avLst/>
              <a:gdLst/>
              <a:ahLst/>
              <a:cxnLst/>
              <a:rect l="l" t="t" r="r" b="b"/>
              <a:pathLst>
                <a:path w="1829" h="5944" extrusionOk="0">
                  <a:moveTo>
                    <a:pt x="1600" y="0"/>
                  </a:moveTo>
                  <a:cubicBezTo>
                    <a:pt x="1500" y="0"/>
                    <a:pt x="1370" y="71"/>
                    <a:pt x="1274" y="132"/>
                  </a:cubicBezTo>
                  <a:cubicBezTo>
                    <a:pt x="1187" y="188"/>
                    <a:pt x="1132" y="302"/>
                    <a:pt x="1082" y="398"/>
                  </a:cubicBezTo>
                  <a:cubicBezTo>
                    <a:pt x="458" y="1659"/>
                    <a:pt x="0" y="2969"/>
                    <a:pt x="188" y="4400"/>
                  </a:cubicBezTo>
                  <a:cubicBezTo>
                    <a:pt x="257" y="4927"/>
                    <a:pt x="537" y="5431"/>
                    <a:pt x="720" y="5944"/>
                  </a:cubicBezTo>
                  <a:cubicBezTo>
                    <a:pt x="792" y="5931"/>
                    <a:pt x="866" y="5912"/>
                    <a:pt x="939" y="5898"/>
                  </a:cubicBezTo>
                  <a:cubicBezTo>
                    <a:pt x="967" y="5801"/>
                    <a:pt x="1036" y="5697"/>
                    <a:pt x="1017" y="5609"/>
                  </a:cubicBezTo>
                  <a:cubicBezTo>
                    <a:pt x="765" y="4248"/>
                    <a:pt x="1082" y="2965"/>
                    <a:pt x="1480" y="1682"/>
                  </a:cubicBezTo>
                  <a:cubicBezTo>
                    <a:pt x="1613" y="1246"/>
                    <a:pt x="1723" y="804"/>
                    <a:pt x="1810" y="357"/>
                  </a:cubicBezTo>
                  <a:cubicBezTo>
                    <a:pt x="1829" y="247"/>
                    <a:pt x="1742" y="41"/>
                    <a:pt x="1654" y="9"/>
                  </a:cubicBezTo>
                  <a:cubicBezTo>
                    <a:pt x="1638" y="3"/>
                    <a:pt x="1619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400;p43"/>
            <p:cNvSpPr/>
            <p:nvPr/>
          </p:nvSpPr>
          <p:spPr>
            <a:xfrm>
              <a:off x="5396312" y="3501182"/>
              <a:ext cx="55667" cy="225721"/>
            </a:xfrm>
            <a:custGeom>
              <a:avLst/>
              <a:gdLst/>
              <a:ahLst/>
              <a:cxnLst/>
              <a:rect l="l" t="t" r="r" b="b"/>
              <a:pathLst>
                <a:path w="1385" h="5616" extrusionOk="0">
                  <a:moveTo>
                    <a:pt x="1202" y="1"/>
                  </a:moveTo>
                  <a:cubicBezTo>
                    <a:pt x="1050" y="107"/>
                    <a:pt x="821" y="185"/>
                    <a:pt x="766" y="327"/>
                  </a:cubicBezTo>
                  <a:cubicBezTo>
                    <a:pt x="175" y="1821"/>
                    <a:pt x="1" y="3366"/>
                    <a:pt x="339" y="4942"/>
                  </a:cubicBezTo>
                  <a:cubicBezTo>
                    <a:pt x="394" y="5190"/>
                    <a:pt x="629" y="5392"/>
                    <a:pt x="779" y="5616"/>
                  </a:cubicBezTo>
                  <a:cubicBezTo>
                    <a:pt x="844" y="5588"/>
                    <a:pt x="903" y="5561"/>
                    <a:pt x="968" y="5533"/>
                  </a:cubicBezTo>
                  <a:cubicBezTo>
                    <a:pt x="1000" y="5264"/>
                    <a:pt x="1040" y="4997"/>
                    <a:pt x="1063" y="4727"/>
                  </a:cubicBezTo>
                  <a:cubicBezTo>
                    <a:pt x="1169" y="3384"/>
                    <a:pt x="1284" y="2042"/>
                    <a:pt x="1366" y="699"/>
                  </a:cubicBezTo>
                  <a:cubicBezTo>
                    <a:pt x="1385" y="474"/>
                    <a:pt x="1261" y="235"/>
                    <a:pt x="1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356;p43"/>
          <p:cNvSpPr txBox="1">
            <a:spLocks noGrp="1"/>
          </p:cNvSpPr>
          <p:nvPr>
            <p:ph type="ctrTitle"/>
          </p:nvPr>
        </p:nvSpPr>
        <p:spPr>
          <a:xfrm>
            <a:off x="571398" y="529453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 dirty="0" smtClean="0">
                <a:latin typeface="+mj-lt"/>
                <a:cs typeface="Times New Roman" panose="02020603050405020304" pitchFamily="18" charset="0"/>
              </a:rPr>
              <a:t>TÀI LIỆU THAM KHẢO</a:t>
            </a:r>
            <a:endParaRPr sz="3000" b="1" i="1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18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Picture 3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514" y="311515"/>
            <a:ext cx="4825486" cy="42604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39525" y="3623205"/>
            <a:ext cx="3005751" cy="4602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0" y="508478"/>
            <a:ext cx="4560298" cy="3391686"/>
          </a:xfrm>
        </p:spPr>
        <p:txBody>
          <a:bodyPr/>
          <a:lstStyle/>
          <a:p>
            <a:pPr algn="ctr"/>
            <a:r>
              <a:rPr lang="en-US" sz="15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15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5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5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endParaRPr lang="en-US" sz="1500" b="1" i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i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Mai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endPara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5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5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5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endParaRPr lang="en-US" sz="1500" b="1" i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i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endPara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Chúc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endPara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Trương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Diễm</a:t>
            </a:r>
            <a:r>
              <a:rPr lang="en-US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Quyên</a:t>
            </a:r>
            <a:endPara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5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CHÀO VÀ HẸN GẶP LẠI.</a:t>
            </a:r>
            <a:endParaRPr lang="en-US" sz="15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43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 txBox="1">
            <a:spLocks noGrp="1"/>
          </p:cNvSpPr>
          <p:nvPr>
            <p:ph type="ctrTitle" idx="5"/>
          </p:nvPr>
        </p:nvSpPr>
        <p:spPr>
          <a:xfrm>
            <a:off x="2377260" y="43733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smtClean="0">
                <a:latin typeface="+mj-lt"/>
                <a:cs typeface="Times New Roman" panose="02020603050405020304" pitchFamily="18" charset="0"/>
              </a:rPr>
              <a:t>NỘI DUNG</a:t>
            </a:r>
            <a:endParaRPr sz="30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01" name="Google Shape;601;p25"/>
          <p:cNvSpPr/>
          <p:nvPr/>
        </p:nvSpPr>
        <p:spPr>
          <a:xfrm>
            <a:off x="4860408" y="74575"/>
            <a:ext cx="3554304" cy="1057613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4503530" y="1259209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04" name="Google Shape;604;p25"/>
          <p:cNvSpPr txBox="1">
            <a:spLocks noGrp="1"/>
          </p:cNvSpPr>
          <p:nvPr>
            <p:ph type="title" idx="3"/>
          </p:nvPr>
        </p:nvSpPr>
        <p:spPr>
          <a:xfrm>
            <a:off x="4483393" y="2126788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sp>
        <p:nvSpPr>
          <p:cNvPr id="605" name="Google Shape;605;p25"/>
          <p:cNvSpPr txBox="1">
            <a:spLocks noGrp="1"/>
          </p:cNvSpPr>
          <p:nvPr>
            <p:ph type="title" idx="4"/>
          </p:nvPr>
        </p:nvSpPr>
        <p:spPr>
          <a:xfrm>
            <a:off x="4503530" y="2966795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606" name="Google Shape;606;p25"/>
          <p:cNvSpPr/>
          <p:nvPr/>
        </p:nvSpPr>
        <p:spPr>
          <a:xfrm>
            <a:off x="4630942" y="1217347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4610785" y="2084926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4630905" y="2924933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22" name="Google Shape;622;p25"/>
          <p:cNvSpPr txBox="1">
            <a:spLocks noGrp="1"/>
          </p:cNvSpPr>
          <p:nvPr>
            <p:ph type="subTitle" idx="1"/>
          </p:nvPr>
        </p:nvSpPr>
        <p:spPr>
          <a:xfrm>
            <a:off x="5225727" y="1337987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Giới thiệu</a:t>
            </a:r>
            <a:endParaRPr sz="1800" b="1" dirty="0"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7"/>
          </p:nvPr>
        </p:nvSpPr>
        <p:spPr>
          <a:xfrm>
            <a:off x="5104268" y="2194793"/>
            <a:ext cx="3204253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Phương pháp đề xuất</a:t>
            </a:r>
            <a:endParaRPr sz="1800" b="1" dirty="0"/>
          </a:p>
        </p:txBody>
      </p:sp>
      <p:sp>
        <p:nvSpPr>
          <p:cNvPr id="625" name="Google Shape;625;p25"/>
          <p:cNvSpPr txBox="1">
            <a:spLocks noGrp="1"/>
          </p:cNvSpPr>
          <p:nvPr>
            <p:ph type="subTitle" idx="8"/>
          </p:nvPr>
        </p:nvSpPr>
        <p:spPr>
          <a:xfrm>
            <a:off x="5104268" y="3043324"/>
            <a:ext cx="2179506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Thực nghiệm</a:t>
            </a:r>
            <a:endParaRPr sz="1800" b="1" dirty="0"/>
          </a:p>
        </p:txBody>
      </p:sp>
      <p:sp>
        <p:nvSpPr>
          <p:cNvPr id="28" name="Google Shape;605;p25"/>
          <p:cNvSpPr txBox="1">
            <a:spLocks/>
          </p:cNvSpPr>
          <p:nvPr/>
        </p:nvSpPr>
        <p:spPr>
          <a:xfrm>
            <a:off x="4493065" y="3890523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04</a:t>
            </a:r>
            <a:endParaRPr lang="en" dirty="0"/>
          </a:p>
        </p:txBody>
      </p:sp>
      <p:sp>
        <p:nvSpPr>
          <p:cNvPr id="29" name="Google Shape;609;p25"/>
          <p:cNvSpPr/>
          <p:nvPr/>
        </p:nvSpPr>
        <p:spPr>
          <a:xfrm>
            <a:off x="4620440" y="3848661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30" name="Google Shape;625;p25"/>
          <p:cNvSpPr txBox="1">
            <a:spLocks noGrp="1"/>
          </p:cNvSpPr>
          <p:nvPr>
            <p:ph type="subTitle" idx="8"/>
          </p:nvPr>
        </p:nvSpPr>
        <p:spPr>
          <a:xfrm>
            <a:off x="5181896" y="3937930"/>
            <a:ext cx="153783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/>
              <a:t>Kết luận</a:t>
            </a:r>
            <a:endParaRPr sz="1800" b="1" dirty="0"/>
          </a:p>
        </p:txBody>
      </p:sp>
      <p:grpSp>
        <p:nvGrpSpPr>
          <p:cNvPr id="144" name="Google Shape;631;p26"/>
          <p:cNvGrpSpPr/>
          <p:nvPr/>
        </p:nvGrpSpPr>
        <p:grpSpPr>
          <a:xfrm>
            <a:off x="306196" y="672254"/>
            <a:ext cx="3450060" cy="3795469"/>
            <a:chOff x="1339725" y="238075"/>
            <a:chExt cx="2758000" cy="2769525"/>
          </a:xfrm>
        </p:grpSpPr>
        <p:sp>
          <p:nvSpPr>
            <p:cNvPr id="145" name="Google Shape;632;p26"/>
            <p:cNvSpPr/>
            <p:nvPr/>
          </p:nvSpPr>
          <p:spPr>
            <a:xfrm>
              <a:off x="3231675" y="770775"/>
              <a:ext cx="141425" cy="180375"/>
            </a:xfrm>
            <a:custGeom>
              <a:avLst/>
              <a:gdLst/>
              <a:ahLst/>
              <a:cxnLst/>
              <a:rect l="l" t="t" r="r" b="b"/>
              <a:pathLst>
                <a:path w="5657" h="7215" extrusionOk="0">
                  <a:moveTo>
                    <a:pt x="4822" y="1"/>
                  </a:moveTo>
                  <a:cubicBezTo>
                    <a:pt x="4455" y="363"/>
                    <a:pt x="4163" y="739"/>
                    <a:pt x="3791" y="990"/>
                  </a:cubicBezTo>
                  <a:cubicBezTo>
                    <a:pt x="3246" y="1361"/>
                    <a:pt x="2645" y="1640"/>
                    <a:pt x="2068" y="1956"/>
                  </a:cubicBezTo>
                  <a:cubicBezTo>
                    <a:pt x="1220" y="2424"/>
                    <a:pt x="1022" y="2827"/>
                    <a:pt x="1155" y="3795"/>
                  </a:cubicBezTo>
                  <a:cubicBezTo>
                    <a:pt x="1311" y="4922"/>
                    <a:pt x="1114" y="5949"/>
                    <a:pt x="284" y="6792"/>
                  </a:cubicBezTo>
                  <a:cubicBezTo>
                    <a:pt x="183" y="6893"/>
                    <a:pt x="97" y="7013"/>
                    <a:pt x="0" y="7122"/>
                  </a:cubicBezTo>
                  <a:cubicBezTo>
                    <a:pt x="23" y="7151"/>
                    <a:pt x="43" y="7182"/>
                    <a:pt x="59" y="7215"/>
                  </a:cubicBezTo>
                  <a:cubicBezTo>
                    <a:pt x="188" y="7154"/>
                    <a:pt x="326" y="7114"/>
                    <a:pt x="436" y="7040"/>
                  </a:cubicBezTo>
                  <a:cubicBezTo>
                    <a:pt x="1153" y="6555"/>
                    <a:pt x="1916" y="6327"/>
                    <a:pt x="2766" y="6327"/>
                  </a:cubicBezTo>
                  <a:cubicBezTo>
                    <a:pt x="2873" y="6327"/>
                    <a:pt x="2980" y="6331"/>
                    <a:pt x="3090" y="6338"/>
                  </a:cubicBezTo>
                  <a:cubicBezTo>
                    <a:pt x="3108" y="6339"/>
                    <a:pt x="3126" y="6340"/>
                    <a:pt x="3145" y="6340"/>
                  </a:cubicBezTo>
                  <a:cubicBezTo>
                    <a:pt x="3499" y="6340"/>
                    <a:pt x="3868" y="6135"/>
                    <a:pt x="4226" y="6009"/>
                  </a:cubicBezTo>
                  <a:cubicBezTo>
                    <a:pt x="4698" y="5839"/>
                    <a:pt x="4813" y="5505"/>
                    <a:pt x="4643" y="5046"/>
                  </a:cubicBezTo>
                  <a:cubicBezTo>
                    <a:pt x="4437" y="4497"/>
                    <a:pt x="4226" y="3946"/>
                    <a:pt x="4062" y="3388"/>
                  </a:cubicBezTo>
                  <a:cubicBezTo>
                    <a:pt x="3786" y="2494"/>
                    <a:pt x="3938" y="2259"/>
                    <a:pt x="4832" y="2008"/>
                  </a:cubicBezTo>
                  <a:cubicBezTo>
                    <a:pt x="5015" y="1957"/>
                    <a:pt x="5253" y="1884"/>
                    <a:pt x="5341" y="1741"/>
                  </a:cubicBezTo>
                  <a:cubicBezTo>
                    <a:pt x="5656" y="1215"/>
                    <a:pt x="5267" y="188"/>
                    <a:pt x="482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33;p26"/>
            <p:cNvSpPr/>
            <p:nvPr/>
          </p:nvSpPr>
          <p:spPr>
            <a:xfrm>
              <a:off x="3159925" y="721425"/>
              <a:ext cx="175250" cy="238000"/>
            </a:xfrm>
            <a:custGeom>
              <a:avLst/>
              <a:gdLst/>
              <a:ahLst/>
              <a:cxnLst/>
              <a:rect l="l" t="t" r="r" b="b"/>
              <a:pathLst>
                <a:path w="7010" h="9520" extrusionOk="0">
                  <a:moveTo>
                    <a:pt x="6303" y="0"/>
                  </a:moveTo>
                  <a:cubicBezTo>
                    <a:pt x="5992" y="857"/>
                    <a:pt x="5551" y="1494"/>
                    <a:pt x="4827" y="1833"/>
                  </a:cubicBezTo>
                  <a:cubicBezTo>
                    <a:pt x="4217" y="2113"/>
                    <a:pt x="3582" y="2332"/>
                    <a:pt x="2929" y="2489"/>
                  </a:cubicBezTo>
                  <a:cubicBezTo>
                    <a:pt x="2311" y="2635"/>
                    <a:pt x="1916" y="2855"/>
                    <a:pt x="1701" y="3539"/>
                  </a:cubicBezTo>
                  <a:cubicBezTo>
                    <a:pt x="1476" y="4248"/>
                    <a:pt x="1018" y="4896"/>
                    <a:pt x="601" y="5523"/>
                  </a:cubicBezTo>
                  <a:cubicBezTo>
                    <a:pt x="441" y="5771"/>
                    <a:pt x="381" y="5950"/>
                    <a:pt x="396" y="6252"/>
                  </a:cubicBezTo>
                  <a:cubicBezTo>
                    <a:pt x="423" y="6802"/>
                    <a:pt x="413" y="7389"/>
                    <a:pt x="253" y="7911"/>
                  </a:cubicBezTo>
                  <a:cubicBezTo>
                    <a:pt x="1" y="8759"/>
                    <a:pt x="116" y="9139"/>
                    <a:pt x="991" y="9520"/>
                  </a:cubicBezTo>
                  <a:cubicBezTo>
                    <a:pt x="1128" y="9400"/>
                    <a:pt x="1229" y="9254"/>
                    <a:pt x="1366" y="9190"/>
                  </a:cubicBezTo>
                  <a:cubicBezTo>
                    <a:pt x="2893" y="8479"/>
                    <a:pt x="3526" y="7301"/>
                    <a:pt x="3274" y="5637"/>
                  </a:cubicBezTo>
                  <a:cubicBezTo>
                    <a:pt x="3108" y="4542"/>
                    <a:pt x="3535" y="3758"/>
                    <a:pt x="4515" y="3249"/>
                  </a:cubicBezTo>
                  <a:cubicBezTo>
                    <a:pt x="5162" y="2910"/>
                    <a:pt x="5804" y="2557"/>
                    <a:pt x="6427" y="2177"/>
                  </a:cubicBezTo>
                  <a:cubicBezTo>
                    <a:pt x="6858" y="1914"/>
                    <a:pt x="7010" y="1333"/>
                    <a:pt x="6799" y="875"/>
                  </a:cubicBezTo>
                  <a:cubicBezTo>
                    <a:pt x="6675" y="604"/>
                    <a:pt x="6505" y="351"/>
                    <a:pt x="630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34;p26"/>
            <p:cNvSpPr/>
            <p:nvPr/>
          </p:nvSpPr>
          <p:spPr>
            <a:xfrm>
              <a:off x="3134375" y="665025"/>
              <a:ext cx="178200" cy="183475"/>
            </a:xfrm>
            <a:custGeom>
              <a:avLst/>
              <a:gdLst/>
              <a:ahLst/>
              <a:cxnLst/>
              <a:rect l="l" t="t" r="r" b="b"/>
              <a:pathLst>
                <a:path w="7128" h="7339" extrusionOk="0">
                  <a:moveTo>
                    <a:pt x="6492" y="0"/>
                  </a:moveTo>
                  <a:cubicBezTo>
                    <a:pt x="6216" y="398"/>
                    <a:pt x="5996" y="747"/>
                    <a:pt x="5748" y="1068"/>
                  </a:cubicBezTo>
                  <a:cubicBezTo>
                    <a:pt x="4951" y="2084"/>
                    <a:pt x="3860" y="2607"/>
                    <a:pt x="2632" y="2882"/>
                  </a:cubicBezTo>
                  <a:cubicBezTo>
                    <a:pt x="1728" y="3085"/>
                    <a:pt x="941" y="3506"/>
                    <a:pt x="335" y="4198"/>
                  </a:cubicBezTo>
                  <a:cubicBezTo>
                    <a:pt x="146" y="4410"/>
                    <a:pt x="1" y="4826"/>
                    <a:pt x="78" y="5069"/>
                  </a:cubicBezTo>
                  <a:cubicBezTo>
                    <a:pt x="321" y="5830"/>
                    <a:pt x="674" y="6549"/>
                    <a:pt x="1009" y="7338"/>
                  </a:cubicBezTo>
                  <a:cubicBezTo>
                    <a:pt x="1623" y="6816"/>
                    <a:pt x="1931" y="6206"/>
                    <a:pt x="2068" y="5514"/>
                  </a:cubicBezTo>
                  <a:cubicBezTo>
                    <a:pt x="2237" y="4666"/>
                    <a:pt x="2769" y="4221"/>
                    <a:pt x="3594" y="4084"/>
                  </a:cubicBezTo>
                  <a:cubicBezTo>
                    <a:pt x="3810" y="4048"/>
                    <a:pt x="4029" y="4020"/>
                    <a:pt x="4241" y="3970"/>
                  </a:cubicBezTo>
                  <a:cubicBezTo>
                    <a:pt x="5262" y="3722"/>
                    <a:pt x="6061" y="3209"/>
                    <a:pt x="6629" y="2273"/>
                  </a:cubicBezTo>
                  <a:cubicBezTo>
                    <a:pt x="7128" y="1448"/>
                    <a:pt x="6688" y="770"/>
                    <a:pt x="649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35;p26"/>
            <p:cNvSpPr/>
            <p:nvPr/>
          </p:nvSpPr>
          <p:spPr>
            <a:xfrm>
              <a:off x="3741475" y="306450"/>
              <a:ext cx="60075" cy="60075"/>
            </a:xfrm>
            <a:custGeom>
              <a:avLst/>
              <a:gdLst/>
              <a:ahLst/>
              <a:cxnLst/>
              <a:rect l="l" t="t" r="r" b="b"/>
              <a:pathLst>
                <a:path w="2403" h="2403" extrusionOk="0">
                  <a:moveTo>
                    <a:pt x="0" y="0"/>
                  </a:moveTo>
                  <a:lnTo>
                    <a:pt x="0" y="0"/>
                  </a:lnTo>
                  <a:cubicBezTo>
                    <a:pt x="225" y="799"/>
                    <a:pt x="1710" y="2238"/>
                    <a:pt x="2297" y="2402"/>
                  </a:cubicBezTo>
                  <a:cubicBezTo>
                    <a:pt x="2329" y="2366"/>
                    <a:pt x="2366" y="2330"/>
                    <a:pt x="2402" y="2293"/>
                  </a:cubicBezTo>
                  <a:cubicBezTo>
                    <a:pt x="1600" y="1527"/>
                    <a:pt x="797" y="767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36;p26"/>
            <p:cNvSpPr/>
            <p:nvPr/>
          </p:nvSpPr>
          <p:spPr>
            <a:xfrm>
              <a:off x="3659650" y="269000"/>
              <a:ext cx="180600" cy="192850"/>
            </a:xfrm>
            <a:custGeom>
              <a:avLst/>
              <a:gdLst/>
              <a:ahLst/>
              <a:cxnLst/>
              <a:rect l="l" t="t" r="r" b="b"/>
              <a:pathLst>
                <a:path w="7224" h="7714" extrusionOk="0">
                  <a:moveTo>
                    <a:pt x="0" y="0"/>
                  </a:moveTo>
                  <a:lnTo>
                    <a:pt x="0" y="0"/>
                  </a:lnTo>
                  <a:cubicBezTo>
                    <a:pt x="597" y="2705"/>
                    <a:pt x="4378" y="6729"/>
                    <a:pt x="7224" y="7714"/>
                  </a:cubicBezTo>
                  <a:cubicBezTo>
                    <a:pt x="6904" y="6830"/>
                    <a:pt x="6628" y="6046"/>
                    <a:pt x="6331" y="5271"/>
                  </a:cubicBezTo>
                  <a:cubicBezTo>
                    <a:pt x="6303" y="5193"/>
                    <a:pt x="6170" y="5147"/>
                    <a:pt x="6079" y="5101"/>
                  </a:cubicBezTo>
                  <a:cubicBezTo>
                    <a:pt x="4432" y="4273"/>
                    <a:pt x="3126" y="3113"/>
                    <a:pt x="2417" y="1367"/>
                  </a:cubicBezTo>
                  <a:cubicBezTo>
                    <a:pt x="2370" y="1251"/>
                    <a:pt x="2333" y="1087"/>
                    <a:pt x="2242" y="1045"/>
                  </a:cubicBezTo>
                  <a:cubicBezTo>
                    <a:pt x="1546" y="702"/>
                    <a:pt x="835" y="385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37;p26"/>
            <p:cNvSpPr/>
            <p:nvPr/>
          </p:nvSpPr>
          <p:spPr>
            <a:xfrm>
              <a:off x="3300425" y="274500"/>
              <a:ext cx="171225" cy="135700"/>
            </a:xfrm>
            <a:custGeom>
              <a:avLst/>
              <a:gdLst/>
              <a:ahLst/>
              <a:cxnLst/>
              <a:rect l="l" t="t" r="r" b="b"/>
              <a:pathLst>
                <a:path w="6849" h="5428" extrusionOk="0">
                  <a:moveTo>
                    <a:pt x="6848" y="0"/>
                  </a:moveTo>
                  <a:lnTo>
                    <a:pt x="6848" y="0"/>
                  </a:lnTo>
                  <a:cubicBezTo>
                    <a:pt x="4323" y="385"/>
                    <a:pt x="344" y="3562"/>
                    <a:pt x="1" y="5428"/>
                  </a:cubicBezTo>
                  <a:cubicBezTo>
                    <a:pt x="2572" y="3993"/>
                    <a:pt x="4974" y="2430"/>
                    <a:pt x="684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38;p26"/>
            <p:cNvSpPr/>
            <p:nvPr/>
          </p:nvSpPr>
          <p:spPr>
            <a:xfrm>
              <a:off x="3267425" y="260150"/>
              <a:ext cx="301825" cy="222725"/>
            </a:xfrm>
            <a:custGeom>
              <a:avLst/>
              <a:gdLst/>
              <a:ahLst/>
              <a:cxnLst/>
              <a:rect l="l" t="t" r="r" b="b"/>
              <a:pathLst>
                <a:path w="12073" h="8909" extrusionOk="0">
                  <a:moveTo>
                    <a:pt x="12073" y="1"/>
                  </a:moveTo>
                  <a:lnTo>
                    <a:pt x="12073" y="1"/>
                  </a:lnTo>
                  <a:cubicBezTo>
                    <a:pt x="11303" y="70"/>
                    <a:pt x="10565" y="152"/>
                    <a:pt x="9822" y="198"/>
                  </a:cubicBezTo>
                  <a:cubicBezTo>
                    <a:pt x="9342" y="226"/>
                    <a:pt x="9039" y="432"/>
                    <a:pt x="8820" y="877"/>
                  </a:cubicBezTo>
                  <a:cubicBezTo>
                    <a:pt x="8627" y="1262"/>
                    <a:pt x="8320" y="1597"/>
                    <a:pt x="8031" y="1921"/>
                  </a:cubicBezTo>
                  <a:cubicBezTo>
                    <a:pt x="6748" y="3356"/>
                    <a:pt x="5143" y="4392"/>
                    <a:pt x="3544" y="5415"/>
                  </a:cubicBezTo>
                  <a:cubicBezTo>
                    <a:pt x="2769" y="5914"/>
                    <a:pt x="1889" y="6248"/>
                    <a:pt x="1056" y="6656"/>
                  </a:cubicBezTo>
                  <a:cubicBezTo>
                    <a:pt x="995" y="6689"/>
                    <a:pt x="909" y="6721"/>
                    <a:pt x="885" y="6771"/>
                  </a:cubicBezTo>
                  <a:cubicBezTo>
                    <a:pt x="587" y="7469"/>
                    <a:pt x="303" y="8169"/>
                    <a:pt x="0" y="8898"/>
                  </a:cubicBezTo>
                  <a:cubicBezTo>
                    <a:pt x="63" y="8905"/>
                    <a:pt x="128" y="8908"/>
                    <a:pt x="196" y="8908"/>
                  </a:cubicBezTo>
                  <a:cubicBezTo>
                    <a:pt x="3146" y="8908"/>
                    <a:pt x="11325" y="2815"/>
                    <a:pt x="12073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39;p26"/>
            <p:cNvSpPr/>
            <p:nvPr/>
          </p:nvSpPr>
          <p:spPr>
            <a:xfrm>
              <a:off x="3260775" y="261225"/>
              <a:ext cx="577100" cy="277300"/>
            </a:xfrm>
            <a:custGeom>
              <a:avLst/>
              <a:gdLst/>
              <a:ahLst/>
              <a:cxnLst/>
              <a:rect l="l" t="t" r="r" b="b"/>
              <a:pathLst>
                <a:path w="23084" h="11092" extrusionOk="0">
                  <a:moveTo>
                    <a:pt x="13380" y="1"/>
                  </a:moveTo>
                  <a:cubicBezTo>
                    <a:pt x="12944" y="673"/>
                    <a:pt x="12610" y="1251"/>
                    <a:pt x="12215" y="1783"/>
                  </a:cubicBezTo>
                  <a:cubicBezTo>
                    <a:pt x="11913" y="2191"/>
                    <a:pt x="11514" y="2530"/>
                    <a:pt x="11194" y="2928"/>
                  </a:cubicBezTo>
                  <a:cubicBezTo>
                    <a:pt x="10157" y="4221"/>
                    <a:pt x="8989" y="5385"/>
                    <a:pt x="7587" y="6266"/>
                  </a:cubicBezTo>
                  <a:cubicBezTo>
                    <a:pt x="6037" y="7237"/>
                    <a:pt x="4456" y="8172"/>
                    <a:pt x="2833" y="9007"/>
                  </a:cubicBezTo>
                  <a:cubicBezTo>
                    <a:pt x="2159" y="9350"/>
                    <a:pt x="1339" y="9469"/>
                    <a:pt x="573" y="9552"/>
                  </a:cubicBezTo>
                  <a:cubicBezTo>
                    <a:pt x="69" y="9602"/>
                    <a:pt x="1" y="9781"/>
                    <a:pt x="51" y="10185"/>
                  </a:cubicBezTo>
                  <a:cubicBezTo>
                    <a:pt x="212" y="10169"/>
                    <a:pt x="360" y="10160"/>
                    <a:pt x="495" y="10160"/>
                  </a:cubicBezTo>
                  <a:cubicBezTo>
                    <a:pt x="1258" y="10160"/>
                    <a:pt x="1628" y="10425"/>
                    <a:pt x="1861" y="11092"/>
                  </a:cubicBezTo>
                  <a:cubicBezTo>
                    <a:pt x="2027" y="10881"/>
                    <a:pt x="2159" y="10615"/>
                    <a:pt x="2374" y="10477"/>
                  </a:cubicBezTo>
                  <a:cubicBezTo>
                    <a:pt x="2591" y="10330"/>
                    <a:pt x="2888" y="10299"/>
                    <a:pt x="3154" y="10235"/>
                  </a:cubicBezTo>
                  <a:cubicBezTo>
                    <a:pt x="5946" y="9537"/>
                    <a:pt x="8342" y="8052"/>
                    <a:pt x="10616" y="6380"/>
                  </a:cubicBezTo>
                  <a:cubicBezTo>
                    <a:pt x="11657" y="5614"/>
                    <a:pt x="12509" y="4611"/>
                    <a:pt x="13467" y="3731"/>
                  </a:cubicBezTo>
                  <a:cubicBezTo>
                    <a:pt x="13562" y="3642"/>
                    <a:pt x="13792" y="3567"/>
                    <a:pt x="13919" y="3567"/>
                  </a:cubicBezTo>
                  <a:cubicBezTo>
                    <a:pt x="13957" y="3567"/>
                    <a:pt x="13985" y="3574"/>
                    <a:pt x="13998" y="3588"/>
                  </a:cubicBezTo>
                  <a:cubicBezTo>
                    <a:pt x="14466" y="4102"/>
                    <a:pt x="14975" y="4615"/>
                    <a:pt x="15309" y="5216"/>
                  </a:cubicBezTo>
                  <a:cubicBezTo>
                    <a:pt x="16079" y="6582"/>
                    <a:pt x="17138" y="7631"/>
                    <a:pt x="18477" y="8415"/>
                  </a:cubicBezTo>
                  <a:cubicBezTo>
                    <a:pt x="19544" y="9043"/>
                    <a:pt x="20617" y="9657"/>
                    <a:pt x="21588" y="10216"/>
                  </a:cubicBezTo>
                  <a:cubicBezTo>
                    <a:pt x="22112" y="10019"/>
                    <a:pt x="22574" y="9845"/>
                    <a:pt x="23083" y="9653"/>
                  </a:cubicBezTo>
                  <a:lnTo>
                    <a:pt x="23083" y="8997"/>
                  </a:lnTo>
                  <a:cubicBezTo>
                    <a:pt x="21369" y="7915"/>
                    <a:pt x="19623" y="6903"/>
                    <a:pt x="18197" y="5455"/>
                  </a:cubicBezTo>
                  <a:cubicBezTo>
                    <a:pt x="16817" y="4052"/>
                    <a:pt x="15671" y="2502"/>
                    <a:pt x="15273" y="514"/>
                  </a:cubicBezTo>
                  <a:cubicBezTo>
                    <a:pt x="15246" y="376"/>
                    <a:pt x="15071" y="188"/>
                    <a:pt x="14938" y="170"/>
                  </a:cubicBezTo>
                  <a:cubicBezTo>
                    <a:pt x="14365" y="78"/>
                    <a:pt x="13784" y="37"/>
                    <a:pt x="133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40;p26"/>
            <p:cNvSpPr/>
            <p:nvPr/>
          </p:nvSpPr>
          <p:spPr>
            <a:xfrm>
              <a:off x="1339725" y="238075"/>
              <a:ext cx="2758000" cy="2769525"/>
            </a:xfrm>
            <a:custGeom>
              <a:avLst/>
              <a:gdLst/>
              <a:ahLst/>
              <a:cxnLst/>
              <a:rect l="l" t="t" r="r" b="b"/>
              <a:pathLst>
                <a:path w="110320" h="110781" extrusionOk="0">
                  <a:moveTo>
                    <a:pt x="96070" y="2736"/>
                  </a:moveTo>
                  <a:lnTo>
                    <a:pt x="96070" y="2736"/>
                  </a:lnTo>
                  <a:cubicBezTo>
                    <a:pt x="96869" y="3502"/>
                    <a:pt x="97670" y="4263"/>
                    <a:pt x="98472" y="5029"/>
                  </a:cubicBezTo>
                  <a:cubicBezTo>
                    <a:pt x="98436" y="5065"/>
                    <a:pt x="98399" y="5101"/>
                    <a:pt x="98367" y="5138"/>
                  </a:cubicBezTo>
                  <a:cubicBezTo>
                    <a:pt x="97780" y="4973"/>
                    <a:pt x="96295" y="3534"/>
                    <a:pt x="96070" y="2736"/>
                  </a:cubicBezTo>
                  <a:close/>
                  <a:moveTo>
                    <a:pt x="85276" y="1457"/>
                  </a:moveTo>
                  <a:lnTo>
                    <a:pt x="85276" y="1457"/>
                  </a:lnTo>
                  <a:cubicBezTo>
                    <a:pt x="83402" y="3887"/>
                    <a:pt x="81000" y="5450"/>
                    <a:pt x="78429" y="6885"/>
                  </a:cubicBezTo>
                  <a:cubicBezTo>
                    <a:pt x="78772" y="5019"/>
                    <a:pt x="82751" y="1842"/>
                    <a:pt x="85276" y="1457"/>
                  </a:cubicBezTo>
                  <a:close/>
                  <a:moveTo>
                    <a:pt x="92797" y="1237"/>
                  </a:moveTo>
                  <a:lnTo>
                    <a:pt x="92797" y="1237"/>
                  </a:lnTo>
                  <a:cubicBezTo>
                    <a:pt x="93632" y="1622"/>
                    <a:pt x="94342" y="1939"/>
                    <a:pt x="95039" y="2282"/>
                  </a:cubicBezTo>
                  <a:cubicBezTo>
                    <a:pt x="95130" y="2324"/>
                    <a:pt x="95167" y="2488"/>
                    <a:pt x="95212" y="2604"/>
                  </a:cubicBezTo>
                  <a:cubicBezTo>
                    <a:pt x="95923" y="4350"/>
                    <a:pt x="97229" y="5509"/>
                    <a:pt x="98875" y="6338"/>
                  </a:cubicBezTo>
                  <a:cubicBezTo>
                    <a:pt x="98967" y="6385"/>
                    <a:pt x="99100" y="6430"/>
                    <a:pt x="99127" y="6508"/>
                  </a:cubicBezTo>
                  <a:cubicBezTo>
                    <a:pt x="99425" y="7283"/>
                    <a:pt x="99701" y="8067"/>
                    <a:pt x="100021" y="8951"/>
                  </a:cubicBezTo>
                  <a:cubicBezTo>
                    <a:pt x="97175" y="7966"/>
                    <a:pt x="93394" y="3942"/>
                    <a:pt x="92797" y="1237"/>
                  </a:cubicBezTo>
                  <a:close/>
                  <a:moveTo>
                    <a:pt x="89181" y="884"/>
                  </a:moveTo>
                  <a:lnTo>
                    <a:pt x="89181" y="884"/>
                  </a:lnTo>
                  <a:cubicBezTo>
                    <a:pt x="88433" y="3698"/>
                    <a:pt x="80254" y="9791"/>
                    <a:pt x="77304" y="9791"/>
                  </a:cubicBezTo>
                  <a:cubicBezTo>
                    <a:pt x="77236" y="9791"/>
                    <a:pt x="77171" y="9788"/>
                    <a:pt x="77108" y="9781"/>
                  </a:cubicBezTo>
                  <a:cubicBezTo>
                    <a:pt x="77411" y="9053"/>
                    <a:pt x="77695" y="8351"/>
                    <a:pt x="77992" y="7654"/>
                  </a:cubicBezTo>
                  <a:cubicBezTo>
                    <a:pt x="78015" y="7604"/>
                    <a:pt x="78103" y="7572"/>
                    <a:pt x="78162" y="7539"/>
                  </a:cubicBezTo>
                  <a:cubicBezTo>
                    <a:pt x="78996" y="7131"/>
                    <a:pt x="79877" y="6797"/>
                    <a:pt x="80651" y="6298"/>
                  </a:cubicBezTo>
                  <a:cubicBezTo>
                    <a:pt x="82251" y="5275"/>
                    <a:pt x="83855" y="4239"/>
                    <a:pt x="85138" y="2804"/>
                  </a:cubicBezTo>
                  <a:cubicBezTo>
                    <a:pt x="85427" y="2480"/>
                    <a:pt x="85734" y="2145"/>
                    <a:pt x="85927" y="1760"/>
                  </a:cubicBezTo>
                  <a:cubicBezTo>
                    <a:pt x="86147" y="1315"/>
                    <a:pt x="86449" y="1109"/>
                    <a:pt x="86930" y="1081"/>
                  </a:cubicBezTo>
                  <a:cubicBezTo>
                    <a:pt x="87673" y="1035"/>
                    <a:pt x="88411" y="953"/>
                    <a:pt x="89181" y="884"/>
                  </a:cubicBezTo>
                  <a:close/>
                  <a:moveTo>
                    <a:pt x="101046" y="15939"/>
                  </a:moveTo>
                  <a:cubicBezTo>
                    <a:pt x="101214" y="15939"/>
                    <a:pt x="101401" y="15973"/>
                    <a:pt x="101608" y="16042"/>
                  </a:cubicBezTo>
                  <a:cubicBezTo>
                    <a:pt x="101791" y="16101"/>
                    <a:pt x="102002" y="16092"/>
                    <a:pt x="102199" y="16110"/>
                  </a:cubicBezTo>
                  <a:cubicBezTo>
                    <a:pt x="102749" y="16152"/>
                    <a:pt x="103299" y="16147"/>
                    <a:pt x="103840" y="16229"/>
                  </a:cubicBezTo>
                  <a:cubicBezTo>
                    <a:pt x="105027" y="16417"/>
                    <a:pt x="105668" y="17027"/>
                    <a:pt x="105784" y="18205"/>
                  </a:cubicBezTo>
                  <a:cubicBezTo>
                    <a:pt x="105898" y="19387"/>
                    <a:pt x="106411" y="20163"/>
                    <a:pt x="107524" y="20625"/>
                  </a:cubicBezTo>
                  <a:cubicBezTo>
                    <a:pt x="108441" y="21006"/>
                    <a:pt x="108941" y="21803"/>
                    <a:pt x="109005" y="22775"/>
                  </a:cubicBezTo>
                  <a:cubicBezTo>
                    <a:pt x="108492" y="21405"/>
                    <a:pt x="106960" y="21341"/>
                    <a:pt x="106099" y="20432"/>
                  </a:cubicBezTo>
                  <a:cubicBezTo>
                    <a:pt x="105701" y="20016"/>
                    <a:pt x="105234" y="19616"/>
                    <a:pt x="104991" y="19116"/>
                  </a:cubicBezTo>
                  <a:cubicBezTo>
                    <a:pt x="104536" y="18192"/>
                    <a:pt x="103932" y="17563"/>
                    <a:pt x="102905" y="17348"/>
                  </a:cubicBezTo>
                  <a:cubicBezTo>
                    <a:pt x="102424" y="17247"/>
                    <a:pt x="101970" y="17022"/>
                    <a:pt x="101488" y="16917"/>
                  </a:cubicBezTo>
                  <a:cubicBezTo>
                    <a:pt x="101011" y="16816"/>
                    <a:pt x="100521" y="16798"/>
                    <a:pt x="100049" y="16743"/>
                  </a:cubicBezTo>
                  <a:cubicBezTo>
                    <a:pt x="100255" y="16207"/>
                    <a:pt x="100578" y="15939"/>
                    <a:pt x="101046" y="15939"/>
                  </a:cubicBezTo>
                  <a:close/>
                  <a:moveTo>
                    <a:pt x="98706" y="19456"/>
                  </a:moveTo>
                  <a:cubicBezTo>
                    <a:pt x="99526" y="21111"/>
                    <a:pt x="101047" y="21194"/>
                    <a:pt x="102537" y="21271"/>
                  </a:cubicBezTo>
                  <a:cubicBezTo>
                    <a:pt x="104398" y="21372"/>
                    <a:pt x="105608" y="22468"/>
                    <a:pt x="105759" y="24384"/>
                  </a:cubicBezTo>
                  <a:cubicBezTo>
                    <a:pt x="105562" y="24132"/>
                    <a:pt x="105338" y="23888"/>
                    <a:pt x="105168" y="23619"/>
                  </a:cubicBezTo>
                  <a:cubicBezTo>
                    <a:pt x="104665" y="22834"/>
                    <a:pt x="103927" y="22510"/>
                    <a:pt x="103033" y="22496"/>
                  </a:cubicBezTo>
                  <a:cubicBezTo>
                    <a:pt x="102973" y="22494"/>
                    <a:pt x="102913" y="22494"/>
                    <a:pt x="102854" y="22494"/>
                  </a:cubicBezTo>
                  <a:cubicBezTo>
                    <a:pt x="102441" y="22494"/>
                    <a:pt x="102024" y="22519"/>
                    <a:pt x="101612" y="22555"/>
                  </a:cubicBezTo>
                  <a:cubicBezTo>
                    <a:pt x="101491" y="22565"/>
                    <a:pt x="101375" y="22571"/>
                    <a:pt x="101264" y="22571"/>
                  </a:cubicBezTo>
                  <a:cubicBezTo>
                    <a:pt x="100322" y="22571"/>
                    <a:pt x="99704" y="22183"/>
                    <a:pt x="99229" y="21281"/>
                  </a:cubicBezTo>
                  <a:cubicBezTo>
                    <a:pt x="98990" y="20832"/>
                    <a:pt x="98765" y="20369"/>
                    <a:pt x="98569" y="19902"/>
                  </a:cubicBezTo>
                  <a:cubicBezTo>
                    <a:pt x="98523" y="19786"/>
                    <a:pt x="98618" y="19612"/>
                    <a:pt x="98706" y="19456"/>
                  </a:cubicBezTo>
                  <a:close/>
                  <a:moveTo>
                    <a:pt x="78278" y="17078"/>
                  </a:moveTo>
                  <a:cubicBezTo>
                    <a:pt x="78475" y="17848"/>
                    <a:pt x="78915" y="18526"/>
                    <a:pt x="78415" y="19351"/>
                  </a:cubicBezTo>
                  <a:cubicBezTo>
                    <a:pt x="77847" y="20287"/>
                    <a:pt x="77049" y="20801"/>
                    <a:pt x="76028" y="21048"/>
                  </a:cubicBezTo>
                  <a:cubicBezTo>
                    <a:pt x="75816" y="21098"/>
                    <a:pt x="75597" y="21126"/>
                    <a:pt x="75381" y="21163"/>
                  </a:cubicBezTo>
                  <a:cubicBezTo>
                    <a:pt x="74556" y="21300"/>
                    <a:pt x="74024" y="21744"/>
                    <a:pt x="73855" y="22592"/>
                  </a:cubicBezTo>
                  <a:cubicBezTo>
                    <a:pt x="73717" y="23285"/>
                    <a:pt x="73410" y="23894"/>
                    <a:pt x="72796" y="24417"/>
                  </a:cubicBezTo>
                  <a:cubicBezTo>
                    <a:pt x="72461" y="23629"/>
                    <a:pt x="72109" y="22909"/>
                    <a:pt x="71866" y="22148"/>
                  </a:cubicBezTo>
                  <a:cubicBezTo>
                    <a:pt x="71788" y="21905"/>
                    <a:pt x="71935" y="21488"/>
                    <a:pt x="72122" y="21277"/>
                  </a:cubicBezTo>
                  <a:cubicBezTo>
                    <a:pt x="72728" y="20584"/>
                    <a:pt x="73515" y="20163"/>
                    <a:pt x="74419" y="19961"/>
                  </a:cubicBezTo>
                  <a:cubicBezTo>
                    <a:pt x="75647" y="19685"/>
                    <a:pt x="76738" y="19163"/>
                    <a:pt x="77535" y="18146"/>
                  </a:cubicBezTo>
                  <a:cubicBezTo>
                    <a:pt x="77783" y="17825"/>
                    <a:pt x="78003" y="17476"/>
                    <a:pt x="78278" y="17078"/>
                  </a:cubicBezTo>
                  <a:close/>
                  <a:moveTo>
                    <a:pt x="100337" y="17290"/>
                  </a:moveTo>
                  <a:cubicBezTo>
                    <a:pt x="100539" y="17290"/>
                    <a:pt x="100752" y="17346"/>
                    <a:pt x="100945" y="17399"/>
                  </a:cubicBezTo>
                  <a:cubicBezTo>
                    <a:pt x="101738" y="17609"/>
                    <a:pt x="102550" y="17815"/>
                    <a:pt x="103288" y="18159"/>
                  </a:cubicBezTo>
                  <a:cubicBezTo>
                    <a:pt x="103678" y="18343"/>
                    <a:pt x="104054" y="18760"/>
                    <a:pt x="104223" y="19163"/>
                  </a:cubicBezTo>
                  <a:cubicBezTo>
                    <a:pt x="104806" y="20529"/>
                    <a:pt x="105901" y="21312"/>
                    <a:pt x="107157" y="21909"/>
                  </a:cubicBezTo>
                  <a:cubicBezTo>
                    <a:pt x="107863" y="22243"/>
                    <a:pt x="108254" y="22797"/>
                    <a:pt x="108528" y="23472"/>
                  </a:cubicBezTo>
                  <a:cubicBezTo>
                    <a:pt x="108574" y="23581"/>
                    <a:pt x="108565" y="23802"/>
                    <a:pt x="108487" y="23870"/>
                  </a:cubicBezTo>
                  <a:lnTo>
                    <a:pt x="108487" y="23871"/>
                  </a:lnTo>
                  <a:cubicBezTo>
                    <a:pt x="108035" y="24289"/>
                    <a:pt x="107570" y="24710"/>
                    <a:pt x="106826" y="24710"/>
                  </a:cubicBezTo>
                  <a:cubicBezTo>
                    <a:pt x="106802" y="24710"/>
                    <a:pt x="106778" y="24710"/>
                    <a:pt x="106753" y="24709"/>
                  </a:cubicBezTo>
                  <a:cubicBezTo>
                    <a:pt x="106684" y="24389"/>
                    <a:pt x="106625" y="24103"/>
                    <a:pt x="106561" y="23819"/>
                  </a:cubicBezTo>
                  <a:cubicBezTo>
                    <a:pt x="106103" y="21798"/>
                    <a:pt x="104631" y="20598"/>
                    <a:pt x="102537" y="20506"/>
                  </a:cubicBezTo>
                  <a:cubicBezTo>
                    <a:pt x="101973" y="20483"/>
                    <a:pt x="101395" y="20437"/>
                    <a:pt x="100859" y="20281"/>
                  </a:cubicBezTo>
                  <a:cubicBezTo>
                    <a:pt x="100438" y="20157"/>
                    <a:pt x="100015" y="19910"/>
                    <a:pt x="99695" y="19612"/>
                  </a:cubicBezTo>
                  <a:cubicBezTo>
                    <a:pt x="99140" y="19094"/>
                    <a:pt x="99154" y="18577"/>
                    <a:pt x="99708" y="17637"/>
                  </a:cubicBezTo>
                  <a:cubicBezTo>
                    <a:pt x="99866" y="17371"/>
                    <a:pt x="100093" y="17290"/>
                    <a:pt x="100337" y="17290"/>
                  </a:cubicBezTo>
                  <a:close/>
                  <a:moveTo>
                    <a:pt x="80500" y="21309"/>
                  </a:moveTo>
                  <a:cubicBezTo>
                    <a:pt x="80945" y="21496"/>
                    <a:pt x="81334" y="22523"/>
                    <a:pt x="81019" y="23050"/>
                  </a:cubicBezTo>
                  <a:cubicBezTo>
                    <a:pt x="80931" y="23192"/>
                    <a:pt x="80693" y="23265"/>
                    <a:pt x="80510" y="23317"/>
                  </a:cubicBezTo>
                  <a:cubicBezTo>
                    <a:pt x="79616" y="23569"/>
                    <a:pt x="79464" y="23803"/>
                    <a:pt x="79740" y="24697"/>
                  </a:cubicBezTo>
                  <a:cubicBezTo>
                    <a:pt x="79904" y="25255"/>
                    <a:pt x="80116" y="25806"/>
                    <a:pt x="80321" y="26355"/>
                  </a:cubicBezTo>
                  <a:cubicBezTo>
                    <a:pt x="80491" y="26814"/>
                    <a:pt x="80376" y="27148"/>
                    <a:pt x="79904" y="27318"/>
                  </a:cubicBezTo>
                  <a:cubicBezTo>
                    <a:pt x="79546" y="27444"/>
                    <a:pt x="79177" y="27650"/>
                    <a:pt x="78822" y="27650"/>
                  </a:cubicBezTo>
                  <a:cubicBezTo>
                    <a:pt x="78804" y="27650"/>
                    <a:pt x="78786" y="27649"/>
                    <a:pt x="78768" y="27648"/>
                  </a:cubicBezTo>
                  <a:cubicBezTo>
                    <a:pt x="78657" y="27641"/>
                    <a:pt x="78548" y="27637"/>
                    <a:pt x="78441" y="27637"/>
                  </a:cubicBezTo>
                  <a:cubicBezTo>
                    <a:pt x="77592" y="27637"/>
                    <a:pt x="76830" y="27865"/>
                    <a:pt x="76114" y="28349"/>
                  </a:cubicBezTo>
                  <a:cubicBezTo>
                    <a:pt x="76004" y="28423"/>
                    <a:pt x="75866" y="28464"/>
                    <a:pt x="75737" y="28524"/>
                  </a:cubicBezTo>
                  <a:cubicBezTo>
                    <a:pt x="75721" y="28491"/>
                    <a:pt x="75701" y="28460"/>
                    <a:pt x="75678" y="28431"/>
                  </a:cubicBezTo>
                  <a:cubicBezTo>
                    <a:pt x="75775" y="28321"/>
                    <a:pt x="75861" y="28202"/>
                    <a:pt x="75962" y="28101"/>
                  </a:cubicBezTo>
                  <a:cubicBezTo>
                    <a:pt x="76792" y="27259"/>
                    <a:pt x="76989" y="26231"/>
                    <a:pt x="76833" y="25104"/>
                  </a:cubicBezTo>
                  <a:cubicBezTo>
                    <a:pt x="76700" y="24137"/>
                    <a:pt x="76898" y="23734"/>
                    <a:pt x="77746" y="23267"/>
                  </a:cubicBezTo>
                  <a:cubicBezTo>
                    <a:pt x="78323" y="22950"/>
                    <a:pt x="78924" y="22670"/>
                    <a:pt x="79469" y="22299"/>
                  </a:cubicBezTo>
                  <a:cubicBezTo>
                    <a:pt x="79841" y="22047"/>
                    <a:pt x="80133" y="21671"/>
                    <a:pt x="80500" y="21309"/>
                  </a:cubicBezTo>
                  <a:close/>
                  <a:moveTo>
                    <a:pt x="79112" y="19332"/>
                  </a:moveTo>
                  <a:cubicBezTo>
                    <a:pt x="79314" y="19685"/>
                    <a:pt x="79484" y="19938"/>
                    <a:pt x="79607" y="20208"/>
                  </a:cubicBezTo>
                  <a:cubicBezTo>
                    <a:pt x="79818" y="20667"/>
                    <a:pt x="79666" y="21248"/>
                    <a:pt x="79236" y="21511"/>
                  </a:cubicBezTo>
                  <a:lnTo>
                    <a:pt x="79235" y="21511"/>
                  </a:lnTo>
                  <a:cubicBezTo>
                    <a:pt x="78612" y="21890"/>
                    <a:pt x="77970" y="22243"/>
                    <a:pt x="77324" y="22582"/>
                  </a:cubicBezTo>
                  <a:cubicBezTo>
                    <a:pt x="76344" y="23090"/>
                    <a:pt x="75918" y="23874"/>
                    <a:pt x="76083" y="24970"/>
                  </a:cubicBezTo>
                  <a:cubicBezTo>
                    <a:pt x="76335" y="26634"/>
                    <a:pt x="75702" y="27812"/>
                    <a:pt x="74175" y="28521"/>
                  </a:cubicBezTo>
                  <a:cubicBezTo>
                    <a:pt x="74038" y="28586"/>
                    <a:pt x="73937" y="28733"/>
                    <a:pt x="73800" y="28852"/>
                  </a:cubicBezTo>
                  <a:cubicBezTo>
                    <a:pt x="72925" y="28472"/>
                    <a:pt x="72810" y="28091"/>
                    <a:pt x="73062" y="27244"/>
                  </a:cubicBezTo>
                  <a:cubicBezTo>
                    <a:pt x="73222" y="26720"/>
                    <a:pt x="73232" y="26135"/>
                    <a:pt x="73205" y="25584"/>
                  </a:cubicBezTo>
                  <a:cubicBezTo>
                    <a:pt x="73191" y="25281"/>
                    <a:pt x="73250" y="25103"/>
                    <a:pt x="73410" y="24856"/>
                  </a:cubicBezTo>
                  <a:cubicBezTo>
                    <a:pt x="73827" y="24228"/>
                    <a:pt x="74285" y="23581"/>
                    <a:pt x="74510" y="22871"/>
                  </a:cubicBezTo>
                  <a:cubicBezTo>
                    <a:pt x="74725" y="22188"/>
                    <a:pt x="75120" y="21968"/>
                    <a:pt x="75738" y="21821"/>
                  </a:cubicBezTo>
                  <a:cubicBezTo>
                    <a:pt x="76391" y="21665"/>
                    <a:pt x="77026" y="21445"/>
                    <a:pt x="77636" y="21166"/>
                  </a:cubicBezTo>
                  <a:cubicBezTo>
                    <a:pt x="78360" y="20827"/>
                    <a:pt x="78801" y="20189"/>
                    <a:pt x="79112" y="19332"/>
                  </a:cubicBezTo>
                  <a:close/>
                  <a:moveTo>
                    <a:pt x="90222" y="926"/>
                  </a:moveTo>
                  <a:cubicBezTo>
                    <a:pt x="90626" y="962"/>
                    <a:pt x="91207" y="1003"/>
                    <a:pt x="91780" y="1096"/>
                  </a:cubicBezTo>
                  <a:cubicBezTo>
                    <a:pt x="91913" y="1113"/>
                    <a:pt x="92088" y="1302"/>
                    <a:pt x="92115" y="1439"/>
                  </a:cubicBezTo>
                  <a:cubicBezTo>
                    <a:pt x="92513" y="3428"/>
                    <a:pt x="93659" y="4977"/>
                    <a:pt x="95039" y="6380"/>
                  </a:cubicBezTo>
                  <a:cubicBezTo>
                    <a:pt x="96464" y="7829"/>
                    <a:pt x="98211" y="8841"/>
                    <a:pt x="99925" y="9923"/>
                  </a:cubicBezTo>
                  <a:lnTo>
                    <a:pt x="99925" y="10579"/>
                  </a:lnTo>
                  <a:cubicBezTo>
                    <a:pt x="99416" y="10771"/>
                    <a:pt x="98954" y="10945"/>
                    <a:pt x="98430" y="11142"/>
                  </a:cubicBezTo>
                  <a:cubicBezTo>
                    <a:pt x="97459" y="10583"/>
                    <a:pt x="96386" y="9969"/>
                    <a:pt x="95319" y="9341"/>
                  </a:cubicBezTo>
                  <a:cubicBezTo>
                    <a:pt x="93981" y="8557"/>
                    <a:pt x="92921" y="7508"/>
                    <a:pt x="92151" y="6142"/>
                  </a:cubicBezTo>
                  <a:cubicBezTo>
                    <a:pt x="91817" y="5541"/>
                    <a:pt x="91308" y="5028"/>
                    <a:pt x="90840" y="4514"/>
                  </a:cubicBezTo>
                  <a:cubicBezTo>
                    <a:pt x="90827" y="4500"/>
                    <a:pt x="90799" y="4493"/>
                    <a:pt x="90761" y="4493"/>
                  </a:cubicBezTo>
                  <a:cubicBezTo>
                    <a:pt x="90634" y="4493"/>
                    <a:pt x="90404" y="4568"/>
                    <a:pt x="90309" y="4657"/>
                  </a:cubicBezTo>
                  <a:cubicBezTo>
                    <a:pt x="89351" y="5538"/>
                    <a:pt x="88499" y="6540"/>
                    <a:pt x="87458" y="7306"/>
                  </a:cubicBezTo>
                  <a:cubicBezTo>
                    <a:pt x="85184" y="8978"/>
                    <a:pt x="82788" y="10463"/>
                    <a:pt x="79996" y="11161"/>
                  </a:cubicBezTo>
                  <a:cubicBezTo>
                    <a:pt x="79730" y="11226"/>
                    <a:pt x="79433" y="11256"/>
                    <a:pt x="79216" y="11403"/>
                  </a:cubicBezTo>
                  <a:cubicBezTo>
                    <a:pt x="79001" y="11541"/>
                    <a:pt x="78868" y="11807"/>
                    <a:pt x="78703" y="12018"/>
                  </a:cubicBezTo>
                  <a:cubicBezTo>
                    <a:pt x="78720" y="12017"/>
                    <a:pt x="78737" y="12017"/>
                    <a:pt x="78754" y="12017"/>
                  </a:cubicBezTo>
                  <a:cubicBezTo>
                    <a:pt x="78978" y="12017"/>
                    <a:pt x="79205" y="12031"/>
                    <a:pt x="79431" y="12031"/>
                  </a:cubicBezTo>
                  <a:cubicBezTo>
                    <a:pt x="79618" y="12031"/>
                    <a:pt x="79805" y="12022"/>
                    <a:pt x="79986" y="11986"/>
                  </a:cubicBezTo>
                  <a:cubicBezTo>
                    <a:pt x="81770" y="11637"/>
                    <a:pt x="83347" y="10794"/>
                    <a:pt x="84923" y="9923"/>
                  </a:cubicBezTo>
                  <a:cubicBezTo>
                    <a:pt x="87165" y="8690"/>
                    <a:pt x="89208" y="7251"/>
                    <a:pt x="90817" y="5115"/>
                  </a:cubicBezTo>
                  <a:cubicBezTo>
                    <a:pt x="91386" y="6880"/>
                    <a:pt x="92376" y="8301"/>
                    <a:pt x="93825" y="9323"/>
                  </a:cubicBezTo>
                  <a:cubicBezTo>
                    <a:pt x="95209" y="10303"/>
                    <a:pt x="96634" y="11252"/>
                    <a:pt x="98426" y="11670"/>
                  </a:cubicBezTo>
                  <a:cubicBezTo>
                    <a:pt x="98473" y="11870"/>
                    <a:pt x="98513" y="11970"/>
                    <a:pt x="98605" y="11970"/>
                  </a:cubicBezTo>
                  <a:cubicBezTo>
                    <a:pt x="98683" y="11970"/>
                    <a:pt x="98800" y="11898"/>
                    <a:pt x="98994" y="11752"/>
                  </a:cubicBezTo>
                  <a:cubicBezTo>
                    <a:pt x="99257" y="11556"/>
                    <a:pt x="99511" y="11461"/>
                    <a:pt x="99736" y="11461"/>
                  </a:cubicBezTo>
                  <a:cubicBezTo>
                    <a:pt x="100127" y="11461"/>
                    <a:pt x="100431" y="11749"/>
                    <a:pt x="100544" y="12302"/>
                  </a:cubicBezTo>
                  <a:cubicBezTo>
                    <a:pt x="100782" y="13429"/>
                    <a:pt x="100773" y="14525"/>
                    <a:pt x="99871" y="15428"/>
                  </a:cubicBezTo>
                  <a:cubicBezTo>
                    <a:pt x="99585" y="15714"/>
                    <a:pt x="99334" y="16031"/>
                    <a:pt x="99119" y="16372"/>
                  </a:cubicBezTo>
                  <a:cubicBezTo>
                    <a:pt x="98981" y="16587"/>
                    <a:pt x="98899" y="16853"/>
                    <a:pt x="98848" y="17105"/>
                  </a:cubicBezTo>
                  <a:cubicBezTo>
                    <a:pt x="98638" y="18118"/>
                    <a:pt x="98087" y="18907"/>
                    <a:pt x="97308" y="19567"/>
                  </a:cubicBezTo>
                  <a:cubicBezTo>
                    <a:pt x="95943" y="20735"/>
                    <a:pt x="94361" y="21387"/>
                    <a:pt x="92573" y="21537"/>
                  </a:cubicBezTo>
                  <a:cubicBezTo>
                    <a:pt x="92555" y="21537"/>
                    <a:pt x="92542" y="21551"/>
                    <a:pt x="92523" y="21556"/>
                  </a:cubicBezTo>
                  <a:cubicBezTo>
                    <a:pt x="91749" y="21661"/>
                    <a:pt x="91762" y="21661"/>
                    <a:pt x="91904" y="22509"/>
                  </a:cubicBezTo>
                  <a:cubicBezTo>
                    <a:pt x="92083" y="23577"/>
                    <a:pt x="92239" y="24645"/>
                    <a:pt x="92403" y="25712"/>
                  </a:cubicBezTo>
                  <a:cubicBezTo>
                    <a:pt x="92473" y="26162"/>
                    <a:pt x="92560" y="26589"/>
                    <a:pt x="93188" y="26602"/>
                  </a:cubicBezTo>
                  <a:cubicBezTo>
                    <a:pt x="92358" y="27464"/>
                    <a:pt x="91579" y="28293"/>
                    <a:pt x="90768" y="29096"/>
                  </a:cubicBezTo>
                  <a:cubicBezTo>
                    <a:pt x="90594" y="29269"/>
                    <a:pt x="90318" y="29425"/>
                    <a:pt x="90080" y="29439"/>
                  </a:cubicBezTo>
                  <a:cubicBezTo>
                    <a:pt x="89530" y="29476"/>
                    <a:pt x="88985" y="29532"/>
                    <a:pt x="88444" y="29595"/>
                  </a:cubicBezTo>
                  <a:cubicBezTo>
                    <a:pt x="86239" y="29879"/>
                    <a:pt x="84085" y="30397"/>
                    <a:pt x="81940" y="30971"/>
                  </a:cubicBezTo>
                  <a:cubicBezTo>
                    <a:pt x="80280" y="31415"/>
                    <a:pt x="80331" y="31716"/>
                    <a:pt x="80139" y="33115"/>
                  </a:cubicBezTo>
                  <a:cubicBezTo>
                    <a:pt x="79679" y="33165"/>
                    <a:pt x="79208" y="33230"/>
                    <a:pt x="78740" y="33272"/>
                  </a:cubicBezTo>
                  <a:cubicBezTo>
                    <a:pt x="78730" y="33273"/>
                    <a:pt x="78719" y="33273"/>
                    <a:pt x="78707" y="33273"/>
                  </a:cubicBezTo>
                  <a:cubicBezTo>
                    <a:pt x="78600" y="33273"/>
                    <a:pt x="78467" y="33236"/>
                    <a:pt x="78400" y="33171"/>
                  </a:cubicBezTo>
                  <a:cubicBezTo>
                    <a:pt x="77952" y="32698"/>
                    <a:pt x="77516" y="32208"/>
                    <a:pt x="77026" y="31671"/>
                  </a:cubicBezTo>
                  <a:cubicBezTo>
                    <a:pt x="77571" y="31410"/>
                    <a:pt x="78208" y="31072"/>
                    <a:pt x="78873" y="30792"/>
                  </a:cubicBezTo>
                  <a:cubicBezTo>
                    <a:pt x="80986" y="29911"/>
                    <a:pt x="83108" y="29054"/>
                    <a:pt x="85217" y="28175"/>
                  </a:cubicBezTo>
                  <a:cubicBezTo>
                    <a:pt x="85334" y="28127"/>
                    <a:pt x="85434" y="28102"/>
                    <a:pt x="85527" y="28102"/>
                  </a:cubicBezTo>
                  <a:cubicBezTo>
                    <a:pt x="85682" y="28102"/>
                    <a:pt x="85818" y="28171"/>
                    <a:pt x="85982" y="28316"/>
                  </a:cubicBezTo>
                  <a:cubicBezTo>
                    <a:pt x="86405" y="28695"/>
                    <a:pt x="86873" y="29019"/>
                    <a:pt x="87376" y="29284"/>
                  </a:cubicBezTo>
                  <a:cubicBezTo>
                    <a:pt x="87569" y="29385"/>
                    <a:pt x="87803" y="29412"/>
                    <a:pt x="88047" y="29412"/>
                  </a:cubicBezTo>
                  <a:cubicBezTo>
                    <a:pt x="88169" y="29412"/>
                    <a:pt x="88293" y="29405"/>
                    <a:pt x="88415" y="29398"/>
                  </a:cubicBezTo>
                  <a:cubicBezTo>
                    <a:pt x="87939" y="28491"/>
                    <a:pt x="86945" y="28276"/>
                    <a:pt x="86408" y="27739"/>
                  </a:cubicBezTo>
                  <a:cubicBezTo>
                    <a:pt x="86528" y="25888"/>
                    <a:pt x="86637" y="24128"/>
                    <a:pt x="86752" y="22304"/>
                  </a:cubicBezTo>
                  <a:cubicBezTo>
                    <a:pt x="86202" y="22211"/>
                    <a:pt x="85716" y="22175"/>
                    <a:pt x="85253" y="22047"/>
                  </a:cubicBezTo>
                  <a:cubicBezTo>
                    <a:pt x="84080" y="21712"/>
                    <a:pt x="82838" y="21492"/>
                    <a:pt x="81774" y="20937"/>
                  </a:cubicBezTo>
                  <a:cubicBezTo>
                    <a:pt x="80193" y="20121"/>
                    <a:pt x="79556" y="18568"/>
                    <a:pt x="79258" y="16862"/>
                  </a:cubicBezTo>
                  <a:cubicBezTo>
                    <a:pt x="79226" y="16675"/>
                    <a:pt x="78970" y="16469"/>
                    <a:pt x="78768" y="16372"/>
                  </a:cubicBezTo>
                  <a:cubicBezTo>
                    <a:pt x="76902" y="15482"/>
                    <a:pt x="76448" y="14231"/>
                    <a:pt x="76907" y="12449"/>
                  </a:cubicBezTo>
                  <a:cubicBezTo>
                    <a:pt x="76961" y="12224"/>
                    <a:pt x="77209" y="11921"/>
                    <a:pt x="77407" y="11894"/>
                  </a:cubicBezTo>
                  <a:cubicBezTo>
                    <a:pt x="77416" y="11892"/>
                    <a:pt x="77425" y="11892"/>
                    <a:pt x="77434" y="11892"/>
                  </a:cubicBezTo>
                  <a:cubicBezTo>
                    <a:pt x="77621" y="11892"/>
                    <a:pt x="77843" y="12148"/>
                    <a:pt x="78053" y="12279"/>
                  </a:cubicBezTo>
                  <a:cubicBezTo>
                    <a:pt x="78222" y="12384"/>
                    <a:pt x="78392" y="12485"/>
                    <a:pt x="78562" y="12586"/>
                  </a:cubicBezTo>
                  <a:cubicBezTo>
                    <a:pt x="78608" y="12398"/>
                    <a:pt x="78653" y="12205"/>
                    <a:pt x="78703" y="12018"/>
                  </a:cubicBezTo>
                  <a:cubicBezTo>
                    <a:pt x="78470" y="11352"/>
                    <a:pt x="78101" y="11086"/>
                    <a:pt x="77339" y="11086"/>
                  </a:cubicBezTo>
                  <a:cubicBezTo>
                    <a:pt x="77203" y="11086"/>
                    <a:pt x="77055" y="11094"/>
                    <a:pt x="76893" y="11111"/>
                  </a:cubicBezTo>
                  <a:cubicBezTo>
                    <a:pt x="76843" y="10707"/>
                    <a:pt x="76911" y="10528"/>
                    <a:pt x="77415" y="10478"/>
                  </a:cubicBezTo>
                  <a:cubicBezTo>
                    <a:pt x="78181" y="10395"/>
                    <a:pt x="79001" y="10276"/>
                    <a:pt x="79675" y="9933"/>
                  </a:cubicBezTo>
                  <a:cubicBezTo>
                    <a:pt x="81298" y="9098"/>
                    <a:pt x="82879" y="8163"/>
                    <a:pt x="84429" y="7192"/>
                  </a:cubicBezTo>
                  <a:cubicBezTo>
                    <a:pt x="85831" y="6311"/>
                    <a:pt x="86999" y="5147"/>
                    <a:pt x="88036" y="3854"/>
                  </a:cubicBezTo>
                  <a:cubicBezTo>
                    <a:pt x="88356" y="3456"/>
                    <a:pt x="88755" y="3117"/>
                    <a:pt x="89057" y="2709"/>
                  </a:cubicBezTo>
                  <a:cubicBezTo>
                    <a:pt x="89452" y="2177"/>
                    <a:pt x="89786" y="1599"/>
                    <a:pt x="90222" y="926"/>
                  </a:cubicBezTo>
                  <a:close/>
                  <a:moveTo>
                    <a:pt x="93411" y="26965"/>
                  </a:moveTo>
                  <a:cubicBezTo>
                    <a:pt x="95593" y="27492"/>
                    <a:pt x="97812" y="27886"/>
                    <a:pt x="99929" y="28583"/>
                  </a:cubicBezTo>
                  <a:cubicBezTo>
                    <a:pt x="101323" y="29041"/>
                    <a:pt x="102583" y="29917"/>
                    <a:pt x="103216" y="31397"/>
                  </a:cubicBezTo>
                  <a:cubicBezTo>
                    <a:pt x="103317" y="31631"/>
                    <a:pt x="103464" y="31841"/>
                    <a:pt x="103601" y="32094"/>
                  </a:cubicBezTo>
                  <a:cubicBezTo>
                    <a:pt x="103366" y="32167"/>
                    <a:pt x="103179" y="32226"/>
                    <a:pt x="102831" y="32341"/>
                  </a:cubicBezTo>
                  <a:cubicBezTo>
                    <a:pt x="103252" y="32681"/>
                    <a:pt x="103555" y="32965"/>
                    <a:pt x="103894" y="33180"/>
                  </a:cubicBezTo>
                  <a:cubicBezTo>
                    <a:pt x="104952" y="33859"/>
                    <a:pt x="105599" y="34875"/>
                    <a:pt x="106208" y="35925"/>
                  </a:cubicBezTo>
                  <a:cubicBezTo>
                    <a:pt x="106314" y="36099"/>
                    <a:pt x="106337" y="36329"/>
                    <a:pt x="106415" y="36604"/>
                  </a:cubicBezTo>
                  <a:cubicBezTo>
                    <a:pt x="106163" y="36526"/>
                    <a:pt x="105998" y="36480"/>
                    <a:pt x="105805" y="36421"/>
                  </a:cubicBezTo>
                  <a:cubicBezTo>
                    <a:pt x="105742" y="36631"/>
                    <a:pt x="105682" y="36819"/>
                    <a:pt x="105614" y="37035"/>
                  </a:cubicBezTo>
                  <a:cubicBezTo>
                    <a:pt x="105860" y="37176"/>
                    <a:pt x="106090" y="37310"/>
                    <a:pt x="106378" y="37470"/>
                  </a:cubicBezTo>
                  <a:cubicBezTo>
                    <a:pt x="106232" y="37649"/>
                    <a:pt x="106140" y="37864"/>
                    <a:pt x="105980" y="37938"/>
                  </a:cubicBezTo>
                  <a:cubicBezTo>
                    <a:pt x="105255" y="38276"/>
                    <a:pt x="104514" y="38553"/>
                    <a:pt x="103744" y="38553"/>
                  </a:cubicBezTo>
                  <a:cubicBezTo>
                    <a:pt x="103369" y="38553"/>
                    <a:pt x="102987" y="38488"/>
                    <a:pt x="102597" y="38331"/>
                  </a:cubicBezTo>
                  <a:cubicBezTo>
                    <a:pt x="101401" y="37855"/>
                    <a:pt x="100942" y="37075"/>
                    <a:pt x="101020" y="35687"/>
                  </a:cubicBezTo>
                  <a:cubicBezTo>
                    <a:pt x="101076" y="34578"/>
                    <a:pt x="101639" y="33680"/>
                    <a:pt x="102276" y="32818"/>
                  </a:cubicBezTo>
                  <a:cubicBezTo>
                    <a:pt x="102367" y="32694"/>
                    <a:pt x="102386" y="32519"/>
                    <a:pt x="102440" y="32373"/>
                  </a:cubicBezTo>
                  <a:cubicBezTo>
                    <a:pt x="102404" y="32364"/>
                    <a:pt x="102367" y="32355"/>
                    <a:pt x="102326" y="32341"/>
                  </a:cubicBezTo>
                  <a:cubicBezTo>
                    <a:pt x="102212" y="32303"/>
                    <a:pt x="102090" y="32255"/>
                    <a:pt x="101992" y="32255"/>
                  </a:cubicBezTo>
                  <a:cubicBezTo>
                    <a:pt x="101960" y="32255"/>
                    <a:pt x="101930" y="32260"/>
                    <a:pt x="101904" y="32273"/>
                  </a:cubicBezTo>
                  <a:cubicBezTo>
                    <a:pt x="101666" y="32382"/>
                    <a:pt x="101447" y="32580"/>
                    <a:pt x="101291" y="32790"/>
                  </a:cubicBezTo>
                  <a:cubicBezTo>
                    <a:pt x="101011" y="33171"/>
                    <a:pt x="100782" y="33593"/>
                    <a:pt x="100516" y="34023"/>
                  </a:cubicBezTo>
                  <a:cubicBezTo>
                    <a:pt x="100076" y="33899"/>
                    <a:pt x="99608" y="33840"/>
                    <a:pt x="99214" y="33638"/>
                  </a:cubicBezTo>
                  <a:cubicBezTo>
                    <a:pt x="99017" y="33537"/>
                    <a:pt x="98843" y="33189"/>
                    <a:pt x="98834" y="32946"/>
                  </a:cubicBezTo>
                  <a:cubicBezTo>
                    <a:pt x="98807" y="32163"/>
                    <a:pt x="98870" y="31374"/>
                    <a:pt x="98870" y="30586"/>
                  </a:cubicBezTo>
                  <a:cubicBezTo>
                    <a:pt x="98870" y="29710"/>
                    <a:pt x="98595" y="29330"/>
                    <a:pt x="97738" y="29284"/>
                  </a:cubicBezTo>
                  <a:cubicBezTo>
                    <a:pt x="97246" y="29256"/>
                    <a:pt x="96752" y="29248"/>
                    <a:pt x="96258" y="29248"/>
                  </a:cubicBezTo>
                  <a:cubicBezTo>
                    <a:pt x="95526" y="29248"/>
                    <a:pt x="94793" y="29266"/>
                    <a:pt x="94062" y="29266"/>
                  </a:cubicBezTo>
                  <a:lnTo>
                    <a:pt x="91880" y="29266"/>
                  </a:lnTo>
                  <a:cubicBezTo>
                    <a:pt x="92435" y="28532"/>
                    <a:pt x="93375" y="28046"/>
                    <a:pt x="93411" y="26965"/>
                  </a:cubicBezTo>
                  <a:close/>
                  <a:moveTo>
                    <a:pt x="75927" y="32552"/>
                  </a:moveTo>
                  <a:cubicBezTo>
                    <a:pt x="77161" y="32552"/>
                    <a:pt x="77774" y="33429"/>
                    <a:pt x="77870" y="34738"/>
                  </a:cubicBezTo>
                  <a:cubicBezTo>
                    <a:pt x="77884" y="34903"/>
                    <a:pt x="77874" y="35068"/>
                    <a:pt x="77874" y="35233"/>
                  </a:cubicBezTo>
                  <a:cubicBezTo>
                    <a:pt x="77855" y="36998"/>
                    <a:pt x="77278" y="37864"/>
                    <a:pt x="75747" y="38419"/>
                  </a:cubicBezTo>
                  <a:cubicBezTo>
                    <a:pt x="75484" y="38515"/>
                    <a:pt x="75251" y="38563"/>
                    <a:pt x="75045" y="38563"/>
                  </a:cubicBezTo>
                  <a:cubicBezTo>
                    <a:pt x="74493" y="38563"/>
                    <a:pt x="74134" y="38217"/>
                    <a:pt x="73910" y="37507"/>
                  </a:cubicBezTo>
                  <a:cubicBezTo>
                    <a:pt x="73429" y="35962"/>
                    <a:pt x="73653" y="34496"/>
                    <a:pt x="74441" y="33125"/>
                  </a:cubicBezTo>
                  <a:cubicBezTo>
                    <a:pt x="74592" y="32864"/>
                    <a:pt x="75010" y="32671"/>
                    <a:pt x="75335" y="32611"/>
                  </a:cubicBezTo>
                  <a:cubicBezTo>
                    <a:pt x="75546" y="32571"/>
                    <a:pt x="75744" y="32552"/>
                    <a:pt x="75927" y="32552"/>
                  </a:cubicBezTo>
                  <a:close/>
                  <a:moveTo>
                    <a:pt x="28964" y="47925"/>
                  </a:moveTo>
                  <a:cubicBezTo>
                    <a:pt x="28977" y="47957"/>
                    <a:pt x="28995" y="47993"/>
                    <a:pt x="29010" y="48030"/>
                  </a:cubicBezTo>
                  <a:lnTo>
                    <a:pt x="29009" y="48030"/>
                  </a:lnTo>
                  <a:cubicBezTo>
                    <a:pt x="28958" y="48067"/>
                    <a:pt x="28913" y="48113"/>
                    <a:pt x="28854" y="48140"/>
                  </a:cubicBezTo>
                  <a:cubicBezTo>
                    <a:pt x="28354" y="48364"/>
                    <a:pt x="28235" y="48694"/>
                    <a:pt x="28318" y="49268"/>
                  </a:cubicBezTo>
                  <a:cubicBezTo>
                    <a:pt x="28427" y="50055"/>
                    <a:pt x="28345" y="50867"/>
                    <a:pt x="28345" y="51779"/>
                  </a:cubicBezTo>
                  <a:cubicBezTo>
                    <a:pt x="28003" y="51779"/>
                    <a:pt x="27590" y="51856"/>
                    <a:pt x="27206" y="51856"/>
                  </a:cubicBezTo>
                  <a:cubicBezTo>
                    <a:pt x="26962" y="51856"/>
                    <a:pt x="26730" y="51825"/>
                    <a:pt x="26534" y="51725"/>
                  </a:cubicBezTo>
                  <a:cubicBezTo>
                    <a:pt x="26034" y="51468"/>
                    <a:pt x="25287" y="51715"/>
                    <a:pt x="24984" y="50940"/>
                  </a:cubicBezTo>
                  <a:cubicBezTo>
                    <a:pt x="24751" y="50345"/>
                    <a:pt x="24265" y="49854"/>
                    <a:pt x="23848" y="49255"/>
                  </a:cubicBezTo>
                  <a:cubicBezTo>
                    <a:pt x="24797" y="49057"/>
                    <a:pt x="25663" y="48905"/>
                    <a:pt x="26507" y="48685"/>
                  </a:cubicBezTo>
                  <a:cubicBezTo>
                    <a:pt x="27336" y="48466"/>
                    <a:pt x="28148" y="48182"/>
                    <a:pt x="28964" y="47925"/>
                  </a:cubicBezTo>
                  <a:close/>
                  <a:moveTo>
                    <a:pt x="28573" y="52633"/>
                  </a:moveTo>
                  <a:cubicBezTo>
                    <a:pt x="28707" y="53371"/>
                    <a:pt x="28854" y="54168"/>
                    <a:pt x="29004" y="55016"/>
                  </a:cubicBezTo>
                  <a:lnTo>
                    <a:pt x="27372" y="55016"/>
                  </a:lnTo>
                  <a:cubicBezTo>
                    <a:pt x="27033" y="54227"/>
                    <a:pt x="26699" y="53453"/>
                    <a:pt x="26346" y="52633"/>
                  </a:cubicBezTo>
                  <a:close/>
                  <a:moveTo>
                    <a:pt x="22180" y="53050"/>
                  </a:moveTo>
                  <a:lnTo>
                    <a:pt x="22180" y="53050"/>
                  </a:lnTo>
                  <a:cubicBezTo>
                    <a:pt x="23537" y="53319"/>
                    <a:pt x="24856" y="53572"/>
                    <a:pt x="26167" y="53856"/>
                  </a:cubicBezTo>
                  <a:cubicBezTo>
                    <a:pt x="26295" y="53883"/>
                    <a:pt x="26423" y="54066"/>
                    <a:pt x="26484" y="54209"/>
                  </a:cubicBezTo>
                  <a:cubicBezTo>
                    <a:pt x="26585" y="54457"/>
                    <a:pt x="26639" y="54722"/>
                    <a:pt x="26768" y="55176"/>
                  </a:cubicBezTo>
                  <a:cubicBezTo>
                    <a:pt x="25392" y="54928"/>
                    <a:pt x="24123" y="54781"/>
                    <a:pt x="22899" y="54451"/>
                  </a:cubicBezTo>
                  <a:cubicBezTo>
                    <a:pt x="22005" y="54209"/>
                    <a:pt x="22024" y="54081"/>
                    <a:pt x="22180" y="53050"/>
                  </a:cubicBezTo>
                  <a:close/>
                  <a:moveTo>
                    <a:pt x="54929" y="52303"/>
                  </a:moveTo>
                  <a:cubicBezTo>
                    <a:pt x="55153" y="53146"/>
                    <a:pt x="55749" y="53512"/>
                    <a:pt x="56647" y="53563"/>
                  </a:cubicBezTo>
                  <a:cubicBezTo>
                    <a:pt x="56964" y="53581"/>
                    <a:pt x="57293" y="53903"/>
                    <a:pt x="57560" y="54145"/>
                  </a:cubicBezTo>
                  <a:cubicBezTo>
                    <a:pt x="57863" y="54421"/>
                    <a:pt x="58105" y="54764"/>
                    <a:pt x="58435" y="55149"/>
                  </a:cubicBezTo>
                  <a:cubicBezTo>
                    <a:pt x="58059" y="55942"/>
                    <a:pt x="57362" y="56556"/>
                    <a:pt x="56510" y="57006"/>
                  </a:cubicBezTo>
                  <a:cubicBezTo>
                    <a:pt x="56171" y="57185"/>
                    <a:pt x="55814" y="57323"/>
                    <a:pt x="55456" y="57460"/>
                  </a:cubicBezTo>
                  <a:cubicBezTo>
                    <a:pt x="55408" y="57477"/>
                    <a:pt x="55349" y="57486"/>
                    <a:pt x="55290" y="57486"/>
                  </a:cubicBezTo>
                  <a:cubicBezTo>
                    <a:pt x="55224" y="57486"/>
                    <a:pt x="55158" y="57475"/>
                    <a:pt x="55107" y="57451"/>
                  </a:cubicBezTo>
                  <a:cubicBezTo>
                    <a:pt x="54851" y="57317"/>
                    <a:pt x="54571" y="57194"/>
                    <a:pt x="54365" y="56997"/>
                  </a:cubicBezTo>
                  <a:cubicBezTo>
                    <a:pt x="53681" y="56355"/>
                    <a:pt x="52903" y="55960"/>
                    <a:pt x="51968" y="55924"/>
                  </a:cubicBezTo>
                  <a:cubicBezTo>
                    <a:pt x="51674" y="55911"/>
                    <a:pt x="51578" y="55773"/>
                    <a:pt x="51611" y="55503"/>
                  </a:cubicBezTo>
                  <a:cubicBezTo>
                    <a:pt x="51702" y="54691"/>
                    <a:pt x="51912" y="54027"/>
                    <a:pt x="52806" y="53660"/>
                  </a:cubicBezTo>
                  <a:cubicBezTo>
                    <a:pt x="53549" y="53352"/>
                    <a:pt x="54186" y="52788"/>
                    <a:pt x="54929" y="52303"/>
                  </a:cubicBezTo>
                  <a:close/>
                  <a:moveTo>
                    <a:pt x="51562" y="56723"/>
                  </a:moveTo>
                  <a:cubicBezTo>
                    <a:pt x="51573" y="56723"/>
                    <a:pt x="51585" y="56724"/>
                    <a:pt x="51596" y="56725"/>
                  </a:cubicBezTo>
                  <a:cubicBezTo>
                    <a:pt x="52127" y="56780"/>
                    <a:pt x="52697" y="56858"/>
                    <a:pt x="53164" y="57097"/>
                  </a:cubicBezTo>
                  <a:cubicBezTo>
                    <a:pt x="53961" y="57509"/>
                    <a:pt x="54695" y="58050"/>
                    <a:pt x="55547" y="58595"/>
                  </a:cubicBezTo>
                  <a:cubicBezTo>
                    <a:pt x="55171" y="58847"/>
                    <a:pt x="54787" y="59104"/>
                    <a:pt x="54356" y="59397"/>
                  </a:cubicBezTo>
                  <a:lnTo>
                    <a:pt x="54356" y="59397"/>
                  </a:lnTo>
                  <a:cubicBezTo>
                    <a:pt x="54145" y="58572"/>
                    <a:pt x="53576" y="58243"/>
                    <a:pt x="52920" y="57995"/>
                  </a:cubicBezTo>
                  <a:cubicBezTo>
                    <a:pt x="52242" y="57747"/>
                    <a:pt x="51578" y="57482"/>
                    <a:pt x="50904" y="57225"/>
                  </a:cubicBezTo>
                  <a:cubicBezTo>
                    <a:pt x="50894" y="57156"/>
                    <a:pt x="50886" y="57092"/>
                    <a:pt x="50877" y="57028"/>
                  </a:cubicBezTo>
                  <a:cubicBezTo>
                    <a:pt x="51103" y="56923"/>
                    <a:pt x="51342" y="56723"/>
                    <a:pt x="51562" y="56723"/>
                  </a:cubicBezTo>
                  <a:close/>
                  <a:moveTo>
                    <a:pt x="97436" y="30082"/>
                  </a:moveTo>
                  <a:cubicBezTo>
                    <a:pt x="98026" y="30082"/>
                    <a:pt x="98058" y="30197"/>
                    <a:pt x="98078" y="30939"/>
                  </a:cubicBezTo>
                  <a:cubicBezTo>
                    <a:pt x="98097" y="31654"/>
                    <a:pt x="98083" y="32364"/>
                    <a:pt x="98083" y="33106"/>
                  </a:cubicBezTo>
                  <a:lnTo>
                    <a:pt x="98083" y="33106"/>
                  </a:lnTo>
                  <a:cubicBezTo>
                    <a:pt x="97738" y="33148"/>
                    <a:pt x="97487" y="33157"/>
                    <a:pt x="97249" y="33211"/>
                  </a:cubicBezTo>
                  <a:cubicBezTo>
                    <a:pt x="95389" y="33651"/>
                    <a:pt x="94463" y="35018"/>
                    <a:pt x="93949" y="36695"/>
                  </a:cubicBezTo>
                  <a:cubicBezTo>
                    <a:pt x="93042" y="39661"/>
                    <a:pt x="92634" y="42718"/>
                    <a:pt x="92753" y="45807"/>
                  </a:cubicBezTo>
                  <a:cubicBezTo>
                    <a:pt x="92895" y="49446"/>
                    <a:pt x="93216" y="53077"/>
                    <a:pt x="93459" y="56711"/>
                  </a:cubicBezTo>
                  <a:cubicBezTo>
                    <a:pt x="93522" y="57623"/>
                    <a:pt x="93600" y="58536"/>
                    <a:pt x="93665" y="59452"/>
                  </a:cubicBezTo>
                  <a:cubicBezTo>
                    <a:pt x="93678" y="59590"/>
                    <a:pt x="93642" y="59732"/>
                    <a:pt x="93633" y="59870"/>
                  </a:cubicBezTo>
                  <a:cubicBezTo>
                    <a:pt x="93577" y="59897"/>
                    <a:pt x="93527" y="59924"/>
                    <a:pt x="93472" y="59952"/>
                  </a:cubicBezTo>
                  <a:cubicBezTo>
                    <a:pt x="92441" y="58814"/>
                    <a:pt x="91377" y="57710"/>
                    <a:pt x="90392" y="56532"/>
                  </a:cubicBezTo>
                  <a:cubicBezTo>
                    <a:pt x="89553" y="55524"/>
                    <a:pt x="88833" y="54415"/>
                    <a:pt x="88004" y="53393"/>
                  </a:cubicBezTo>
                  <a:cubicBezTo>
                    <a:pt x="87808" y="53149"/>
                    <a:pt x="87634" y="53031"/>
                    <a:pt x="87472" y="53031"/>
                  </a:cubicBezTo>
                  <a:cubicBezTo>
                    <a:pt x="87276" y="53031"/>
                    <a:pt x="87097" y="53202"/>
                    <a:pt x="86917" y="53534"/>
                  </a:cubicBezTo>
                  <a:cubicBezTo>
                    <a:pt x="86675" y="53984"/>
                    <a:pt x="86477" y="54461"/>
                    <a:pt x="86253" y="54920"/>
                  </a:cubicBezTo>
                  <a:cubicBezTo>
                    <a:pt x="85464" y="56523"/>
                    <a:pt x="84672" y="58128"/>
                    <a:pt x="83751" y="59737"/>
                  </a:cubicBezTo>
                  <a:cubicBezTo>
                    <a:pt x="83439" y="58674"/>
                    <a:pt x="83122" y="57610"/>
                    <a:pt x="82819" y="56542"/>
                  </a:cubicBezTo>
                  <a:cubicBezTo>
                    <a:pt x="81069" y="50378"/>
                    <a:pt x="80772" y="44065"/>
                    <a:pt x="80922" y="37708"/>
                  </a:cubicBezTo>
                  <a:cubicBezTo>
                    <a:pt x="80958" y="36114"/>
                    <a:pt x="81032" y="34519"/>
                    <a:pt x="81046" y="32928"/>
                  </a:cubicBezTo>
                  <a:cubicBezTo>
                    <a:pt x="81050" y="32350"/>
                    <a:pt x="81275" y="32033"/>
                    <a:pt x="81812" y="31896"/>
                  </a:cubicBezTo>
                  <a:cubicBezTo>
                    <a:pt x="84649" y="31149"/>
                    <a:pt x="87485" y="30421"/>
                    <a:pt x="90432" y="30306"/>
                  </a:cubicBezTo>
                  <a:cubicBezTo>
                    <a:pt x="92683" y="30224"/>
                    <a:pt x="94934" y="30146"/>
                    <a:pt x="97189" y="30087"/>
                  </a:cubicBezTo>
                  <a:cubicBezTo>
                    <a:pt x="97281" y="30084"/>
                    <a:pt x="97363" y="30082"/>
                    <a:pt x="97436" y="30082"/>
                  </a:cubicBezTo>
                  <a:close/>
                  <a:moveTo>
                    <a:pt x="16841" y="51527"/>
                  </a:moveTo>
                  <a:cubicBezTo>
                    <a:pt x="16956" y="51527"/>
                    <a:pt x="17073" y="51544"/>
                    <a:pt x="17193" y="51578"/>
                  </a:cubicBezTo>
                  <a:cubicBezTo>
                    <a:pt x="18091" y="51825"/>
                    <a:pt x="18976" y="52105"/>
                    <a:pt x="19856" y="52412"/>
                  </a:cubicBezTo>
                  <a:cubicBezTo>
                    <a:pt x="20438" y="52618"/>
                    <a:pt x="20997" y="52888"/>
                    <a:pt x="21749" y="53210"/>
                  </a:cubicBezTo>
                  <a:cubicBezTo>
                    <a:pt x="20983" y="55726"/>
                    <a:pt x="20222" y="58257"/>
                    <a:pt x="19429" y="60864"/>
                  </a:cubicBezTo>
                  <a:cubicBezTo>
                    <a:pt x="18284" y="60387"/>
                    <a:pt x="17138" y="60053"/>
                    <a:pt x="16143" y="59466"/>
                  </a:cubicBezTo>
                  <a:cubicBezTo>
                    <a:pt x="14414" y="58449"/>
                    <a:pt x="13934" y="57752"/>
                    <a:pt x="14199" y="55703"/>
                  </a:cubicBezTo>
                  <a:cubicBezTo>
                    <a:pt x="14387" y="54264"/>
                    <a:pt x="14915" y="52949"/>
                    <a:pt x="15987" y="51903"/>
                  </a:cubicBezTo>
                  <a:cubicBezTo>
                    <a:pt x="16245" y="51649"/>
                    <a:pt x="16533" y="51527"/>
                    <a:pt x="16841" y="51527"/>
                  </a:cubicBezTo>
                  <a:close/>
                  <a:moveTo>
                    <a:pt x="48447" y="47870"/>
                  </a:moveTo>
                  <a:lnTo>
                    <a:pt x="48447" y="47870"/>
                  </a:lnTo>
                  <a:cubicBezTo>
                    <a:pt x="48970" y="48732"/>
                    <a:pt x="48254" y="49411"/>
                    <a:pt x="48612" y="50062"/>
                  </a:cubicBezTo>
                  <a:cubicBezTo>
                    <a:pt x="49584" y="49593"/>
                    <a:pt x="50482" y="49112"/>
                    <a:pt x="51418" y="48718"/>
                  </a:cubicBezTo>
                  <a:cubicBezTo>
                    <a:pt x="51855" y="48535"/>
                    <a:pt x="52295" y="48429"/>
                    <a:pt x="52731" y="48429"/>
                  </a:cubicBezTo>
                  <a:cubicBezTo>
                    <a:pt x="53244" y="48429"/>
                    <a:pt x="53752" y="48576"/>
                    <a:pt x="54245" y="48916"/>
                  </a:cubicBezTo>
                  <a:cubicBezTo>
                    <a:pt x="54800" y="49291"/>
                    <a:pt x="55162" y="49937"/>
                    <a:pt x="54914" y="50561"/>
                  </a:cubicBezTo>
                  <a:lnTo>
                    <a:pt x="54915" y="50561"/>
                  </a:lnTo>
                  <a:cubicBezTo>
                    <a:pt x="54691" y="51120"/>
                    <a:pt x="54369" y="51702"/>
                    <a:pt x="53938" y="52111"/>
                  </a:cubicBezTo>
                  <a:cubicBezTo>
                    <a:pt x="52756" y="53229"/>
                    <a:pt x="51266" y="53642"/>
                    <a:pt x="49666" y="53737"/>
                  </a:cubicBezTo>
                  <a:cubicBezTo>
                    <a:pt x="48791" y="53788"/>
                    <a:pt x="47920" y="53871"/>
                    <a:pt x="47045" y="53958"/>
                  </a:cubicBezTo>
                  <a:cubicBezTo>
                    <a:pt x="46908" y="53966"/>
                    <a:pt x="46751" y="54021"/>
                    <a:pt x="46645" y="54109"/>
                  </a:cubicBezTo>
                  <a:cubicBezTo>
                    <a:pt x="45065" y="55401"/>
                    <a:pt x="43222" y="56245"/>
                    <a:pt x="41375" y="57023"/>
                  </a:cubicBezTo>
                  <a:cubicBezTo>
                    <a:pt x="39102" y="57986"/>
                    <a:pt x="36782" y="58866"/>
                    <a:pt x="34417" y="59554"/>
                  </a:cubicBezTo>
                  <a:cubicBezTo>
                    <a:pt x="32084" y="60233"/>
                    <a:pt x="29691" y="60769"/>
                    <a:pt x="27290" y="61098"/>
                  </a:cubicBezTo>
                  <a:cubicBezTo>
                    <a:pt x="26576" y="61198"/>
                    <a:pt x="25853" y="61229"/>
                    <a:pt x="25125" y="61229"/>
                  </a:cubicBezTo>
                  <a:cubicBezTo>
                    <a:pt x="24058" y="61229"/>
                    <a:pt x="22982" y="61163"/>
                    <a:pt x="21913" y="61158"/>
                  </a:cubicBezTo>
                  <a:cubicBezTo>
                    <a:pt x="21322" y="61154"/>
                    <a:pt x="20725" y="61089"/>
                    <a:pt x="20134" y="61053"/>
                  </a:cubicBezTo>
                  <a:cubicBezTo>
                    <a:pt x="20813" y="58908"/>
                    <a:pt x="21464" y="56840"/>
                    <a:pt x="22124" y="54755"/>
                  </a:cubicBezTo>
                  <a:cubicBezTo>
                    <a:pt x="23426" y="55626"/>
                    <a:pt x="24993" y="55612"/>
                    <a:pt x="26542" y="55727"/>
                  </a:cubicBezTo>
                  <a:cubicBezTo>
                    <a:pt x="27330" y="55784"/>
                    <a:pt x="28113" y="55812"/>
                    <a:pt x="28891" y="55812"/>
                  </a:cubicBezTo>
                  <a:cubicBezTo>
                    <a:pt x="33662" y="55812"/>
                    <a:pt x="38260" y="54768"/>
                    <a:pt x="42741" y="53050"/>
                  </a:cubicBezTo>
                  <a:cubicBezTo>
                    <a:pt x="43662" y="52702"/>
                    <a:pt x="44565" y="52252"/>
                    <a:pt x="45376" y="51707"/>
                  </a:cubicBezTo>
                  <a:cubicBezTo>
                    <a:pt x="45917" y="51341"/>
                    <a:pt x="46306" y="50740"/>
                    <a:pt x="46733" y="50218"/>
                  </a:cubicBezTo>
                  <a:cubicBezTo>
                    <a:pt x="47164" y="49694"/>
                    <a:pt x="47558" y="49145"/>
                    <a:pt x="47962" y="48600"/>
                  </a:cubicBezTo>
                  <a:cubicBezTo>
                    <a:pt x="48136" y="48366"/>
                    <a:pt x="48287" y="48114"/>
                    <a:pt x="48447" y="47870"/>
                  </a:cubicBezTo>
                  <a:close/>
                  <a:moveTo>
                    <a:pt x="14822" y="59842"/>
                  </a:moveTo>
                  <a:cubicBezTo>
                    <a:pt x="15863" y="60260"/>
                    <a:pt x="16890" y="60709"/>
                    <a:pt x="17944" y="61089"/>
                  </a:cubicBezTo>
                  <a:cubicBezTo>
                    <a:pt x="18599" y="61333"/>
                    <a:pt x="19387" y="61126"/>
                    <a:pt x="19970" y="61718"/>
                  </a:cubicBezTo>
                  <a:cubicBezTo>
                    <a:pt x="20117" y="61868"/>
                    <a:pt x="20451" y="61877"/>
                    <a:pt x="20704" y="61882"/>
                  </a:cubicBezTo>
                  <a:cubicBezTo>
                    <a:pt x="22784" y="61923"/>
                    <a:pt x="24869" y="61950"/>
                    <a:pt x="26951" y="61983"/>
                  </a:cubicBezTo>
                  <a:lnTo>
                    <a:pt x="27515" y="61983"/>
                  </a:lnTo>
                  <a:lnTo>
                    <a:pt x="27515" y="63532"/>
                  </a:lnTo>
                  <a:cubicBezTo>
                    <a:pt x="27306" y="63598"/>
                    <a:pt x="26886" y="63628"/>
                    <a:pt x="26319" y="63628"/>
                  </a:cubicBezTo>
                  <a:cubicBezTo>
                    <a:pt x="23269" y="63628"/>
                    <a:pt x="15962" y="62769"/>
                    <a:pt x="14277" y="62111"/>
                  </a:cubicBezTo>
                  <a:cubicBezTo>
                    <a:pt x="14474" y="61305"/>
                    <a:pt x="14662" y="60525"/>
                    <a:pt x="14822" y="59842"/>
                  </a:cubicBezTo>
                  <a:close/>
                  <a:moveTo>
                    <a:pt x="14049" y="62688"/>
                  </a:moveTo>
                  <a:cubicBezTo>
                    <a:pt x="15213" y="63418"/>
                    <a:pt x="16501" y="63426"/>
                    <a:pt x="17762" y="63578"/>
                  </a:cubicBezTo>
                  <a:cubicBezTo>
                    <a:pt x="20049" y="63858"/>
                    <a:pt x="22327" y="64192"/>
                    <a:pt x="24618" y="64430"/>
                  </a:cubicBezTo>
                  <a:cubicBezTo>
                    <a:pt x="24982" y="64468"/>
                    <a:pt x="25349" y="64480"/>
                    <a:pt x="25720" y="64480"/>
                  </a:cubicBezTo>
                  <a:cubicBezTo>
                    <a:pt x="26325" y="64480"/>
                    <a:pt x="26940" y="64449"/>
                    <a:pt x="27571" y="64449"/>
                  </a:cubicBezTo>
                  <a:cubicBezTo>
                    <a:pt x="27634" y="65181"/>
                    <a:pt x="27694" y="65865"/>
                    <a:pt x="27763" y="66666"/>
                  </a:cubicBezTo>
                  <a:cubicBezTo>
                    <a:pt x="27145" y="66675"/>
                    <a:pt x="26529" y="66680"/>
                    <a:pt x="25914" y="66680"/>
                  </a:cubicBezTo>
                  <a:cubicBezTo>
                    <a:pt x="21588" y="66680"/>
                    <a:pt x="17316" y="66434"/>
                    <a:pt x="13021" y="65467"/>
                  </a:cubicBezTo>
                  <a:cubicBezTo>
                    <a:pt x="13356" y="64558"/>
                    <a:pt x="13696" y="63641"/>
                    <a:pt x="14049" y="62688"/>
                  </a:cubicBezTo>
                  <a:close/>
                  <a:moveTo>
                    <a:pt x="12785" y="66143"/>
                  </a:moveTo>
                  <a:cubicBezTo>
                    <a:pt x="17182" y="67364"/>
                    <a:pt x="21649" y="67549"/>
                    <a:pt x="26165" y="67549"/>
                  </a:cubicBezTo>
                  <a:cubicBezTo>
                    <a:pt x="26737" y="67549"/>
                    <a:pt x="27309" y="67546"/>
                    <a:pt x="27882" y="67542"/>
                  </a:cubicBezTo>
                  <a:cubicBezTo>
                    <a:pt x="27933" y="67960"/>
                    <a:pt x="27983" y="68408"/>
                    <a:pt x="28034" y="68858"/>
                  </a:cubicBezTo>
                  <a:cubicBezTo>
                    <a:pt x="28079" y="69289"/>
                    <a:pt x="28116" y="69724"/>
                    <a:pt x="28156" y="70160"/>
                  </a:cubicBezTo>
                  <a:lnTo>
                    <a:pt x="28157" y="70160"/>
                  </a:lnTo>
                  <a:cubicBezTo>
                    <a:pt x="26774" y="70365"/>
                    <a:pt x="25399" y="70446"/>
                    <a:pt x="24029" y="70446"/>
                  </a:cubicBezTo>
                  <a:cubicBezTo>
                    <a:pt x="19987" y="70446"/>
                    <a:pt x="15980" y="69739"/>
                    <a:pt x="11876" y="69416"/>
                  </a:cubicBezTo>
                  <a:cubicBezTo>
                    <a:pt x="12212" y="68220"/>
                    <a:pt x="12486" y="67220"/>
                    <a:pt x="12785" y="66143"/>
                  </a:cubicBezTo>
                  <a:close/>
                  <a:moveTo>
                    <a:pt x="50997" y="58263"/>
                  </a:moveTo>
                  <a:cubicBezTo>
                    <a:pt x="51037" y="58263"/>
                    <a:pt x="51074" y="58268"/>
                    <a:pt x="51105" y="58279"/>
                  </a:cubicBezTo>
                  <a:cubicBezTo>
                    <a:pt x="51734" y="58481"/>
                    <a:pt x="52352" y="58706"/>
                    <a:pt x="52958" y="58962"/>
                  </a:cubicBezTo>
                  <a:cubicBezTo>
                    <a:pt x="53484" y="59191"/>
                    <a:pt x="53595" y="59516"/>
                    <a:pt x="53334" y="60025"/>
                  </a:cubicBezTo>
                  <a:cubicBezTo>
                    <a:pt x="53128" y="60433"/>
                    <a:pt x="52867" y="60809"/>
                    <a:pt x="52642" y="61208"/>
                  </a:cubicBezTo>
                  <a:cubicBezTo>
                    <a:pt x="51478" y="63303"/>
                    <a:pt x="50391" y="65448"/>
                    <a:pt x="48932" y="67354"/>
                  </a:cubicBezTo>
                  <a:cubicBezTo>
                    <a:pt x="47690" y="68981"/>
                    <a:pt x="46393" y="70567"/>
                    <a:pt x="45059" y="72117"/>
                  </a:cubicBezTo>
                  <a:cubicBezTo>
                    <a:pt x="44565" y="72689"/>
                    <a:pt x="43919" y="73143"/>
                    <a:pt x="43290" y="73583"/>
                  </a:cubicBezTo>
                  <a:cubicBezTo>
                    <a:pt x="43119" y="73705"/>
                    <a:pt x="42865" y="73768"/>
                    <a:pt x="42628" y="73768"/>
                  </a:cubicBezTo>
                  <a:cubicBezTo>
                    <a:pt x="42536" y="73768"/>
                    <a:pt x="42446" y="73758"/>
                    <a:pt x="42365" y="73739"/>
                  </a:cubicBezTo>
                  <a:cubicBezTo>
                    <a:pt x="42213" y="73707"/>
                    <a:pt x="42145" y="73303"/>
                    <a:pt x="42080" y="73153"/>
                  </a:cubicBezTo>
                  <a:cubicBezTo>
                    <a:pt x="42287" y="71567"/>
                    <a:pt x="42676" y="70146"/>
                    <a:pt x="43391" y="68862"/>
                  </a:cubicBezTo>
                  <a:cubicBezTo>
                    <a:pt x="44651" y="66593"/>
                    <a:pt x="45922" y="64316"/>
                    <a:pt x="47365" y="62166"/>
                  </a:cubicBezTo>
                  <a:cubicBezTo>
                    <a:pt x="48287" y="60795"/>
                    <a:pt x="49525" y="59636"/>
                    <a:pt x="50633" y="58399"/>
                  </a:cubicBezTo>
                  <a:cubicBezTo>
                    <a:pt x="50707" y="58317"/>
                    <a:pt x="50867" y="58263"/>
                    <a:pt x="50997" y="58263"/>
                  </a:cubicBezTo>
                  <a:close/>
                  <a:moveTo>
                    <a:pt x="11643" y="70215"/>
                  </a:moveTo>
                  <a:cubicBezTo>
                    <a:pt x="15797" y="70739"/>
                    <a:pt x="19910" y="71405"/>
                    <a:pt x="24065" y="71405"/>
                  </a:cubicBezTo>
                  <a:cubicBezTo>
                    <a:pt x="25434" y="71405"/>
                    <a:pt x="26808" y="71333"/>
                    <a:pt x="28189" y="71159"/>
                  </a:cubicBezTo>
                  <a:lnTo>
                    <a:pt x="28189" y="74220"/>
                  </a:lnTo>
                  <a:lnTo>
                    <a:pt x="28188" y="74220"/>
                  </a:lnTo>
                  <a:cubicBezTo>
                    <a:pt x="27166" y="74285"/>
                    <a:pt x="26204" y="74399"/>
                    <a:pt x="25237" y="74399"/>
                  </a:cubicBezTo>
                  <a:cubicBezTo>
                    <a:pt x="23499" y="74399"/>
                    <a:pt x="21758" y="74376"/>
                    <a:pt x="20025" y="74285"/>
                  </a:cubicBezTo>
                  <a:cubicBezTo>
                    <a:pt x="17641" y="74161"/>
                    <a:pt x="15281" y="73854"/>
                    <a:pt x="12985" y="73180"/>
                  </a:cubicBezTo>
                  <a:cubicBezTo>
                    <a:pt x="12412" y="73010"/>
                    <a:pt x="11862" y="72745"/>
                    <a:pt x="11330" y="72470"/>
                  </a:cubicBezTo>
                  <a:cubicBezTo>
                    <a:pt x="11197" y="72401"/>
                    <a:pt x="11088" y="72098"/>
                    <a:pt x="11124" y="71938"/>
                  </a:cubicBezTo>
                  <a:cubicBezTo>
                    <a:pt x="11275" y="71319"/>
                    <a:pt x="11487" y="70714"/>
                    <a:pt x="11643" y="70215"/>
                  </a:cubicBezTo>
                  <a:close/>
                  <a:moveTo>
                    <a:pt x="14315" y="87837"/>
                  </a:moveTo>
                  <a:cubicBezTo>
                    <a:pt x="14542" y="87837"/>
                    <a:pt x="14769" y="87896"/>
                    <a:pt x="14974" y="88017"/>
                  </a:cubicBezTo>
                  <a:cubicBezTo>
                    <a:pt x="15230" y="88168"/>
                    <a:pt x="15331" y="88343"/>
                    <a:pt x="15185" y="88650"/>
                  </a:cubicBezTo>
                  <a:cubicBezTo>
                    <a:pt x="14493" y="90043"/>
                    <a:pt x="13824" y="91441"/>
                    <a:pt x="13127" y="92880"/>
                  </a:cubicBezTo>
                  <a:cubicBezTo>
                    <a:pt x="12273" y="92742"/>
                    <a:pt x="12087" y="92550"/>
                    <a:pt x="12081" y="91711"/>
                  </a:cubicBezTo>
                  <a:cubicBezTo>
                    <a:pt x="12068" y="90460"/>
                    <a:pt x="12462" y="89337"/>
                    <a:pt x="13251" y="88360"/>
                  </a:cubicBezTo>
                  <a:cubicBezTo>
                    <a:pt x="13529" y="88015"/>
                    <a:pt x="13922" y="87837"/>
                    <a:pt x="14315" y="87837"/>
                  </a:cubicBezTo>
                  <a:close/>
                  <a:moveTo>
                    <a:pt x="27121" y="89616"/>
                  </a:moveTo>
                  <a:lnTo>
                    <a:pt x="27121" y="89616"/>
                  </a:lnTo>
                  <a:cubicBezTo>
                    <a:pt x="26859" y="91583"/>
                    <a:pt x="26611" y="93499"/>
                    <a:pt x="26350" y="95479"/>
                  </a:cubicBezTo>
                  <a:cubicBezTo>
                    <a:pt x="25315" y="95039"/>
                    <a:pt x="24705" y="94096"/>
                    <a:pt x="24751" y="93146"/>
                  </a:cubicBezTo>
                  <a:cubicBezTo>
                    <a:pt x="24847" y="91354"/>
                    <a:pt x="25658" y="90085"/>
                    <a:pt x="27121" y="89616"/>
                  </a:cubicBezTo>
                  <a:close/>
                  <a:moveTo>
                    <a:pt x="90097" y="101659"/>
                  </a:moveTo>
                  <a:cubicBezTo>
                    <a:pt x="92760" y="101659"/>
                    <a:pt x="95673" y="102026"/>
                    <a:pt x="98001" y="102763"/>
                  </a:cubicBezTo>
                  <a:lnTo>
                    <a:pt x="83682" y="102763"/>
                  </a:lnTo>
                  <a:cubicBezTo>
                    <a:pt x="85006" y="102028"/>
                    <a:pt x="87425" y="101659"/>
                    <a:pt x="90097" y="101659"/>
                  </a:cubicBezTo>
                  <a:close/>
                  <a:moveTo>
                    <a:pt x="50267" y="101663"/>
                  </a:moveTo>
                  <a:cubicBezTo>
                    <a:pt x="52944" y="101663"/>
                    <a:pt x="55354" y="102034"/>
                    <a:pt x="56666" y="102771"/>
                  </a:cubicBezTo>
                  <a:lnTo>
                    <a:pt x="42301" y="102771"/>
                  </a:lnTo>
                  <a:cubicBezTo>
                    <a:pt x="44672" y="102031"/>
                    <a:pt x="47602" y="101663"/>
                    <a:pt x="50267" y="101663"/>
                  </a:cubicBezTo>
                  <a:close/>
                  <a:moveTo>
                    <a:pt x="11587" y="73602"/>
                  </a:moveTo>
                  <a:cubicBezTo>
                    <a:pt x="15335" y="74858"/>
                    <a:pt x="19221" y="75310"/>
                    <a:pt x="23180" y="75310"/>
                  </a:cubicBezTo>
                  <a:cubicBezTo>
                    <a:pt x="24808" y="75310"/>
                    <a:pt x="26449" y="75234"/>
                    <a:pt x="28097" y="75105"/>
                  </a:cubicBezTo>
                  <a:lnTo>
                    <a:pt x="28097" y="75105"/>
                  </a:lnTo>
                  <a:cubicBezTo>
                    <a:pt x="28097" y="75705"/>
                    <a:pt x="28106" y="76315"/>
                    <a:pt x="28083" y="76925"/>
                  </a:cubicBezTo>
                  <a:cubicBezTo>
                    <a:pt x="28079" y="77026"/>
                    <a:pt x="27923" y="77173"/>
                    <a:pt x="27812" y="77200"/>
                  </a:cubicBezTo>
                  <a:cubicBezTo>
                    <a:pt x="27199" y="77345"/>
                    <a:pt x="26601" y="77516"/>
                    <a:pt x="25972" y="77516"/>
                  </a:cubicBezTo>
                  <a:cubicBezTo>
                    <a:pt x="25666" y="77516"/>
                    <a:pt x="25351" y="77475"/>
                    <a:pt x="25025" y="77370"/>
                  </a:cubicBezTo>
                  <a:cubicBezTo>
                    <a:pt x="24834" y="77309"/>
                    <a:pt x="24628" y="77287"/>
                    <a:pt x="24416" y="77287"/>
                  </a:cubicBezTo>
                  <a:cubicBezTo>
                    <a:pt x="23978" y="77287"/>
                    <a:pt x="23509" y="77380"/>
                    <a:pt x="23068" y="77411"/>
                  </a:cubicBezTo>
                  <a:cubicBezTo>
                    <a:pt x="22358" y="77456"/>
                    <a:pt x="21638" y="77480"/>
                    <a:pt x="20942" y="77617"/>
                  </a:cubicBezTo>
                  <a:cubicBezTo>
                    <a:pt x="20630" y="77681"/>
                    <a:pt x="20271" y="77942"/>
                    <a:pt x="20107" y="78217"/>
                  </a:cubicBezTo>
                  <a:cubicBezTo>
                    <a:pt x="19732" y="78840"/>
                    <a:pt x="19465" y="79528"/>
                    <a:pt x="19149" y="80188"/>
                  </a:cubicBezTo>
                  <a:cubicBezTo>
                    <a:pt x="18668" y="81192"/>
                    <a:pt x="18182" y="82196"/>
                    <a:pt x="17705" y="83204"/>
                  </a:cubicBezTo>
                  <a:cubicBezTo>
                    <a:pt x="17109" y="84460"/>
                    <a:pt x="16522" y="85720"/>
                    <a:pt x="15931" y="86981"/>
                  </a:cubicBezTo>
                  <a:cubicBezTo>
                    <a:pt x="15853" y="87146"/>
                    <a:pt x="15785" y="87312"/>
                    <a:pt x="15721" y="87449"/>
                  </a:cubicBezTo>
                  <a:cubicBezTo>
                    <a:pt x="15331" y="87311"/>
                    <a:pt x="14983" y="87137"/>
                    <a:pt x="14616" y="87073"/>
                  </a:cubicBezTo>
                  <a:cubicBezTo>
                    <a:pt x="14474" y="87049"/>
                    <a:pt x="14337" y="87037"/>
                    <a:pt x="14204" y="87037"/>
                  </a:cubicBezTo>
                  <a:cubicBezTo>
                    <a:pt x="13502" y="87037"/>
                    <a:pt x="12923" y="87366"/>
                    <a:pt x="12458" y="87971"/>
                  </a:cubicBezTo>
                  <a:cubicBezTo>
                    <a:pt x="11633" y="89039"/>
                    <a:pt x="11215" y="90249"/>
                    <a:pt x="11160" y="91583"/>
                  </a:cubicBezTo>
                  <a:cubicBezTo>
                    <a:pt x="11110" y="92862"/>
                    <a:pt x="11512" y="93398"/>
                    <a:pt x="12801" y="93792"/>
                  </a:cubicBezTo>
                  <a:cubicBezTo>
                    <a:pt x="11202" y="97102"/>
                    <a:pt x="9607" y="100397"/>
                    <a:pt x="7975" y="103771"/>
                  </a:cubicBezTo>
                  <a:cubicBezTo>
                    <a:pt x="5684" y="102904"/>
                    <a:pt x="3282" y="102717"/>
                    <a:pt x="1370" y="101323"/>
                  </a:cubicBezTo>
                  <a:cubicBezTo>
                    <a:pt x="4803" y="92005"/>
                    <a:pt x="8209" y="82764"/>
                    <a:pt x="11587" y="73602"/>
                  </a:cubicBezTo>
                  <a:close/>
                  <a:moveTo>
                    <a:pt x="100034" y="103383"/>
                  </a:moveTo>
                  <a:cubicBezTo>
                    <a:pt x="101807" y="103383"/>
                    <a:pt x="103173" y="104273"/>
                    <a:pt x="104600" y="105191"/>
                  </a:cubicBezTo>
                  <a:lnTo>
                    <a:pt x="77489" y="105191"/>
                  </a:lnTo>
                  <a:cubicBezTo>
                    <a:pt x="79105" y="104099"/>
                    <a:pt x="80858" y="103453"/>
                    <a:pt x="82849" y="103453"/>
                  </a:cubicBezTo>
                  <a:cubicBezTo>
                    <a:pt x="82903" y="103453"/>
                    <a:pt x="82957" y="103454"/>
                    <a:pt x="83011" y="103455"/>
                  </a:cubicBezTo>
                  <a:cubicBezTo>
                    <a:pt x="86276" y="103514"/>
                    <a:pt x="89534" y="103518"/>
                    <a:pt x="92797" y="103518"/>
                  </a:cubicBezTo>
                  <a:cubicBezTo>
                    <a:pt x="93840" y="103518"/>
                    <a:pt x="94887" y="103537"/>
                    <a:pt x="95933" y="103537"/>
                  </a:cubicBezTo>
                  <a:cubicBezTo>
                    <a:pt x="97144" y="103537"/>
                    <a:pt x="98353" y="103512"/>
                    <a:pt x="99554" y="103404"/>
                  </a:cubicBezTo>
                  <a:cubicBezTo>
                    <a:pt x="99717" y="103390"/>
                    <a:pt x="99877" y="103383"/>
                    <a:pt x="100034" y="103383"/>
                  </a:cubicBezTo>
                  <a:close/>
                  <a:moveTo>
                    <a:pt x="40238" y="103389"/>
                  </a:moveTo>
                  <a:cubicBezTo>
                    <a:pt x="40370" y="103389"/>
                    <a:pt x="40504" y="103394"/>
                    <a:pt x="40641" y="103404"/>
                  </a:cubicBezTo>
                  <a:cubicBezTo>
                    <a:pt x="41941" y="103501"/>
                    <a:pt x="43248" y="103519"/>
                    <a:pt x="44555" y="103519"/>
                  </a:cubicBezTo>
                  <a:cubicBezTo>
                    <a:pt x="45375" y="103519"/>
                    <a:pt x="46195" y="103512"/>
                    <a:pt x="47014" y="103512"/>
                  </a:cubicBezTo>
                  <a:cubicBezTo>
                    <a:pt x="47234" y="103512"/>
                    <a:pt x="47453" y="103513"/>
                    <a:pt x="47673" y="103514"/>
                  </a:cubicBezTo>
                  <a:cubicBezTo>
                    <a:pt x="51504" y="103541"/>
                    <a:pt x="55332" y="103546"/>
                    <a:pt x="59159" y="103573"/>
                  </a:cubicBezTo>
                  <a:cubicBezTo>
                    <a:pt x="59443" y="103578"/>
                    <a:pt x="59741" y="103670"/>
                    <a:pt x="60002" y="103784"/>
                  </a:cubicBezTo>
                  <a:cubicBezTo>
                    <a:pt x="60979" y="104215"/>
                    <a:pt x="61946" y="104673"/>
                    <a:pt x="62913" y="105119"/>
                  </a:cubicBezTo>
                  <a:cubicBezTo>
                    <a:pt x="62891" y="105142"/>
                    <a:pt x="62872" y="105166"/>
                    <a:pt x="62853" y="105191"/>
                  </a:cubicBezTo>
                  <a:lnTo>
                    <a:pt x="35733" y="105192"/>
                  </a:lnTo>
                  <a:cubicBezTo>
                    <a:pt x="37136" y="104292"/>
                    <a:pt x="38479" y="103389"/>
                    <a:pt x="40238" y="103389"/>
                  </a:cubicBezTo>
                  <a:close/>
                  <a:moveTo>
                    <a:pt x="28070" y="78112"/>
                  </a:moveTo>
                  <a:lnTo>
                    <a:pt x="28070" y="78112"/>
                  </a:lnTo>
                  <a:cubicBezTo>
                    <a:pt x="27786" y="81641"/>
                    <a:pt x="27500" y="85198"/>
                    <a:pt x="27216" y="88732"/>
                  </a:cubicBezTo>
                  <a:cubicBezTo>
                    <a:pt x="25072" y="89269"/>
                    <a:pt x="23967" y="90676"/>
                    <a:pt x="23844" y="92958"/>
                  </a:cubicBezTo>
                  <a:cubicBezTo>
                    <a:pt x="23756" y="94567"/>
                    <a:pt x="24586" y="95809"/>
                    <a:pt x="26103" y="96373"/>
                  </a:cubicBezTo>
                  <a:cubicBezTo>
                    <a:pt x="25577" y="99604"/>
                    <a:pt x="25049" y="102835"/>
                    <a:pt x="24500" y="106181"/>
                  </a:cubicBezTo>
                  <a:cubicBezTo>
                    <a:pt x="23059" y="106259"/>
                    <a:pt x="21520" y="106342"/>
                    <a:pt x="19975" y="106429"/>
                  </a:cubicBezTo>
                  <a:cubicBezTo>
                    <a:pt x="19959" y="106430"/>
                    <a:pt x="19943" y="106431"/>
                    <a:pt x="19927" y="106431"/>
                  </a:cubicBezTo>
                  <a:cubicBezTo>
                    <a:pt x="19609" y="106431"/>
                    <a:pt x="19516" y="106258"/>
                    <a:pt x="19508" y="105925"/>
                  </a:cubicBezTo>
                  <a:cubicBezTo>
                    <a:pt x="19388" y="100264"/>
                    <a:pt x="19448" y="94599"/>
                    <a:pt x="19796" y="88943"/>
                  </a:cubicBezTo>
                  <a:cubicBezTo>
                    <a:pt x="19965" y="86147"/>
                    <a:pt x="20089" y="83347"/>
                    <a:pt x="20245" y="80546"/>
                  </a:cubicBezTo>
                  <a:cubicBezTo>
                    <a:pt x="20264" y="80221"/>
                    <a:pt x="20300" y="79881"/>
                    <a:pt x="20410" y="79578"/>
                  </a:cubicBezTo>
                  <a:cubicBezTo>
                    <a:pt x="20654" y="78901"/>
                    <a:pt x="20927" y="78277"/>
                    <a:pt x="21723" y="78277"/>
                  </a:cubicBezTo>
                  <a:cubicBezTo>
                    <a:pt x="21837" y="78277"/>
                    <a:pt x="21963" y="78290"/>
                    <a:pt x="22101" y="78318"/>
                  </a:cubicBezTo>
                  <a:cubicBezTo>
                    <a:pt x="22188" y="78336"/>
                    <a:pt x="22278" y="78344"/>
                    <a:pt x="22368" y="78344"/>
                  </a:cubicBezTo>
                  <a:cubicBezTo>
                    <a:pt x="22757" y="78344"/>
                    <a:pt x="23171" y="78207"/>
                    <a:pt x="23573" y="78200"/>
                  </a:cubicBezTo>
                  <a:cubicBezTo>
                    <a:pt x="23613" y="78198"/>
                    <a:pt x="23653" y="78198"/>
                    <a:pt x="23693" y="78198"/>
                  </a:cubicBezTo>
                  <a:cubicBezTo>
                    <a:pt x="24138" y="78198"/>
                    <a:pt x="24588" y="78260"/>
                    <a:pt x="25037" y="78260"/>
                  </a:cubicBezTo>
                  <a:cubicBezTo>
                    <a:pt x="25074" y="78260"/>
                    <a:pt x="25112" y="78260"/>
                    <a:pt x="25149" y="78259"/>
                  </a:cubicBezTo>
                  <a:cubicBezTo>
                    <a:pt x="26094" y="78231"/>
                    <a:pt x="27038" y="78167"/>
                    <a:pt x="28070" y="78112"/>
                  </a:cubicBezTo>
                  <a:close/>
                  <a:moveTo>
                    <a:pt x="105279" y="105384"/>
                  </a:moveTo>
                  <a:cubicBezTo>
                    <a:pt x="105719" y="105668"/>
                    <a:pt x="106278" y="106036"/>
                    <a:pt x="106838" y="106398"/>
                  </a:cubicBezTo>
                  <a:cubicBezTo>
                    <a:pt x="106819" y="106457"/>
                    <a:pt x="106805" y="106512"/>
                    <a:pt x="106787" y="106572"/>
                  </a:cubicBezTo>
                  <a:cubicBezTo>
                    <a:pt x="95828" y="107172"/>
                    <a:pt x="84850" y="107309"/>
                    <a:pt x="73886" y="107707"/>
                  </a:cubicBezTo>
                  <a:cubicBezTo>
                    <a:pt x="73858" y="107648"/>
                    <a:pt x="73835" y="107584"/>
                    <a:pt x="73808" y="107524"/>
                  </a:cubicBezTo>
                  <a:cubicBezTo>
                    <a:pt x="74738" y="106924"/>
                    <a:pt x="75669" y="106328"/>
                    <a:pt x="76444" y="105828"/>
                  </a:cubicBezTo>
                  <a:cubicBezTo>
                    <a:pt x="76943" y="105938"/>
                    <a:pt x="77277" y="106075"/>
                    <a:pt x="77613" y="106075"/>
                  </a:cubicBezTo>
                  <a:cubicBezTo>
                    <a:pt x="80693" y="106035"/>
                    <a:pt x="83768" y="105952"/>
                    <a:pt x="86844" y="105925"/>
                  </a:cubicBezTo>
                  <a:cubicBezTo>
                    <a:pt x="91496" y="105883"/>
                    <a:pt x="96148" y="105893"/>
                    <a:pt x="100801" y="105856"/>
                  </a:cubicBezTo>
                  <a:cubicBezTo>
                    <a:pt x="102025" y="105847"/>
                    <a:pt x="103253" y="105756"/>
                    <a:pt x="104476" y="105678"/>
                  </a:cubicBezTo>
                  <a:cubicBezTo>
                    <a:pt x="104701" y="105664"/>
                    <a:pt x="104921" y="105517"/>
                    <a:pt x="105279" y="105384"/>
                  </a:cubicBezTo>
                  <a:close/>
                  <a:moveTo>
                    <a:pt x="34976" y="105430"/>
                  </a:moveTo>
                  <a:cubicBezTo>
                    <a:pt x="35546" y="105558"/>
                    <a:pt x="35948" y="105728"/>
                    <a:pt x="36352" y="105733"/>
                  </a:cubicBezTo>
                  <a:cubicBezTo>
                    <a:pt x="40363" y="105802"/>
                    <a:pt x="44373" y="105838"/>
                    <a:pt x="48384" y="105889"/>
                  </a:cubicBezTo>
                  <a:cubicBezTo>
                    <a:pt x="53109" y="105948"/>
                    <a:pt x="57834" y="106017"/>
                    <a:pt x="62560" y="106067"/>
                  </a:cubicBezTo>
                  <a:cubicBezTo>
                    <a:pt x="62567" y="106067"/>
                    <a:pt x="62574" y="106068"/>
                    <a:pt x="62580" y="106068"/>
                  </a:cubicBezTo>
                  <a:cubicBezTo>
                    <a:pt x="62963" y="106068"/>
                    <a:pt x="63346" y="105947"/>
                    <a:pt x="63728" y="105883"/>
                  </a:cubicBezTo>
                  <a:cubicBezTo>
                    <a:pt x="63734" y="105833"/>
                    <a:pt x="63734" y="105782"/>
                    <a:pt x="63738" y="105727"/>
                  </a:cubicBezTo>
                  <a:cubicBezTo>
                    <a:pt x="64668" y="106328"/>
                    <a:pt x="65594" y="106924"/>
                    <a:pt x="66525" y="107524"/>
                  </a:cubicBezTo>
                  <a:cubicBezTo>
                    <a:pt x="66507" y="107589"/>
                    <a:pt x="66488" y="107658"/>
                    <a:pt x="66470" y="107721"/>
                  </a:cubicBezTo>
                  <a:cubicBezTo>
                    <a:pt x="55501" y="107365"/>
                    <a:pt x="44533" y="107011"/>
                    <a:pt x="33565" y="106657"/>
                  </a:cubicBezTo>
                  <a:cubicBezTo>
                    <a:pt x="33542" y="106572"/>
                    <a:pt x="33524" y="106484"/>
                    <a:pt x="33501" y="106398"/>
                  </a:cubicBezTo>
                  <a:cubicBezTo>
                    <a:pt x="34046" y="106044"/>
                    <a:pt x="34587" y="105687"/>
                    <a:pt x="34976" y="105430"/>
                  </a:cubicBezTo>
                  <a:close/>
                  <a:moveTo>
                    <a:pt x="29720" y="61588"/>
                  </a:moveTo>
                  <a:cubicBezTo>
                    <a:pt x="29816" y="63284"/>
                    <a:pt x="29967" y="64920"/>
                    <a:pt x="29999" y="66561"/>
                  </a:cubicBezTo>
                  <a:cubicBezTo>
                    <a:pt x="30087" y="71250"/>
                    <a:pt x="30169" y="75939"/>
                    <a:pt x="30173" y="80633"/>
                  </a:cubicBezTo>
                  <a:cubicBezTo>
                    <a:pt x="30182" y="89374"/>
                    <a:pt x="30127" y="98110"/>
                    <a:pt x="30100" y="106851"/>
                  </a:cubicBezTo>
                  <a:cubicBezTo>
                    <a:pt x="30100" y="107250"/>
                    <a:pt x="30026" y="107698"/>
                    <a:pt x="30586" y="107877"/>
                  </a:cubicBezTo>
                  <a:cubicBezTo>
                    <a:pt x="28873" y="107574"/>
                    <a:pt x="27163" y="107272"/>
                    <a:pt x="25306" y="106942"/>
                  </a:cubicBezTo>
                  <a:cubicBezTo>
                    <a:pt x="25732" y="104279"/>
                    <a:pt x="26163" y="101685"/>
                    <a:pt x="26557" y="99086"/>
                  </a:cubicBezTo>
                  <a:cubicBezTo>
                    <a:pt x="27071" y="95704"/>
                    <a:pt x="27644" y="92330"/>
                    <a:pt x="28019" y="88929"/>
                  </a:cubicBezTo>
                  <a:cubicBezTo>
                    <a:pt x="28423" y="85312"/>
                    <a:pt x="28629" y="81669"/>
                    <a:pt x="28904" y="78038"/>
                  </a:cubicBezTo>
                  <a:cubicBezTo>
                    <a:pt x="28972" y="77163"/>
                    <a:pt x="28991" y="76288"/>
                    <a:pt x="29005" y="75417"/>
                  </a:cubicBezTo>
                  <a:cubicBezTo>
                    <a:pt x="29028" y="73881"/>
                    <a:pt x="29106" y="72341"/>
                    <a:pt x="29028" y="70815"/>
                  </a:cubicBezTo>
                  <a:cubicBezTo>
                    <a:pt x="28945" y="69224"/>
                    <a:pt x="28697" y="67648"/>
                    <a:pt x="28533" y="66062"/>
                  </a:cubicBezTo>
                  <a:cubicBezTo>
                    <a:pt x="28391" y="64687"/>
                    <a:pt x="28258" y="63303"/>
                    <a:pt x="28116" y="61877"/>
                  </a:cubicBezTo>
                  <a:cubicBezTo>
                    <a:pt x="28648" y="61780"/>
                    <a:pt x="29124" y="61694"/>
                    <a:pt x="29720" y="61588"/>
                  </a:cubicBezTo>
                  <a:close/>
                  <a:moveTo>
                    <a:pt x="51214" y="33674"/>
                  </a:moveTo>
                  <a:cubicBezTo>
                    <a:pt x="54184" y="33674"/>
                    <a:pt x="57154" y="33794"/>
                    <a:pt x="60118" y="34046"/>
                  </a:cubicBezTo>
                  <a:cubicBezTo>
                    <a:pt x="62674" y="34265"/>
                    <a:pt x="65127" y="34917"/>
                    <a:pt x="67538" y="35760"/>
                  </a:cubicBezTo>
                  <a:cubicBezTo>
                    <a:pt x="68156" y="35981"/>
                    <a:pt x="68780" y="36196"/>
                    <a:pt x="69262" y="36366"/>
                  </a:cubicBezTo>
                  <a:cubicBezTo>
                    <a:pt x="69155" y="40193"/>
                    <a:pt x="68991" y="43924"/>
                    <a:pt x="68968" y="47654"/>
                  </a:cubicBezTo>
                  <a:cubicBezTo>
                    <a:pt x="68946" y="51175"/>
                    <a:pt x="69096" y="54695"/>
                    <a:pt x="69124" y="58210"/>
                  </a:cubicBezTo>
                  <a:cubicBezTo>
                    <a:pt x="69165" y="63105"/>
                    <a:pt x="69119" y="68001"/>
                    <a:pt x="69197" y="72896"/>
                  </a:cubicBezTo>
                  <a:cubicBezTo>
                    <a:pt x="69275" y="77842"/>
                    <a:pt x="69504" y="82783"/>
                    <a:pt x="69586" y="87729"/>
                  </a:cubicBezTo>
                  <a:cubicBezTo>
                    <a:pt x="69655" y="92000"/>
                    <a:pt x="69605" y="96272"/>
                    <a:pt x="69628" y="100544"/>
                  </a:cubicBezTo>
                  <a:cubicBezTo>
                    <a:pt x="69641" y="103203"/>
                    <a:pt x="69683" y="105856"/>
                    <a:pt x="69715" y="108514"/>
                  </a:cubicBezTo>
                  <a:lnTo>
                    <a:pt x="69715" y="109087"/>
                  </a:lnTo>
                  <a:cubicBezTo>
                    <a:pt x="67483" y="106901"/>
                    <a:pt x="64971" y="105357"/>
                    <a:pt x="62426" y="103862"/>
                  </a:cubicBezTo>
                  <a:cubicBezTo>
                    <a:pt x="61817" y="103504"/>
                    <a:pt x="61207" y="103115"/>
                    <a:pt x="60552" y="102858"/>
                  </a:cubicBezTo>
                  <a:cubicBezTo>
                    <a:pt x="59809" y="102570"/>
                    <a:pt x="59002" y="102436"/>
                    <a:pt x="58242" y="102189"/>
                  </a:cubicBezTo>
                  <a:cubicBezTo>
                    <a:pt x="55758" y="101373"/>
                    <a:pt x="53232" y="100799"/>
                    <a:pt x="50610" y="100681"/>
                  </a:cubicBezTo>
                  <a:cubicBezTo>
                    <a:pt x="50335" y="100669"/>
                    <a:pt x="50061" y="100663"/>
                    <a:pt x="49788" y="100663"/>
                  </a:cubicBezTo>
                  <a:cubicBezTo>
                    <a:pt x="47486" y="100663"/>
                    <a:pt x="45238" y="101079"/>
                    <a:pt x="43001" y="101611"/>
                  </a:cubicBezTo>
                  <a:cubicBezTo>
                    <a:pt x="41484" y="101969"/>
                    <a:pt x="39939" y="102230"/>
                    <a:pt x="38468" y="102724"/>
                  </a:cubicBezTo>
                  <a:cubicBezTo>
                    <a:pt x="36286" y="103458"/>
                    <a:pt x="34315" y="104623"/>
                    <a:pt x="32518" y="106071"/>
                  </a:cubicBezTo>
                  <a:cubicBezTo>
                    <a:pt x="32079" y="106424"/>
                    <a:pt x="31616" y="106750"/>
                    <a:pt x="31015" y="107198"/>
                  </a:cubicBezTo>
                  <a:lnTo>
                    <a:pt x="31015" y="106534"/>
                  </a:lnTo>
                  <a:cubicBezTo>
                    <a:pt x="30997" y="101823"/>
                    <a:pt x="30974" y="97111"/>
                    <a:pt x="30974" y="92399"/>
                  </a:cubicBezTo>
                  <a:cubicBezTo>
                    <a:pt x="30974" y="92178"/>
                    <a:pt x="31172" y="91968"/>
                    <a:pt x="31249" y="91739"/>
                  </a:cubicBezTo>
                  <a:cubicBezTo>
                    <a:pt x="31286" y="91642"/>
                    <a:pt x="31245" y="91518"/>
                    <a:pt x="31140" y="91417"/>
                  </a:cubicBezTo>
                  <a:lnTo>
                    <a:pt x="31140" y="89346"/>
                  </a:lnTo>
                  <a:cubicBezTo>
                    <a:pt x="31117" y="82860"/>
                    <a:pt x="31112" y="76370"/>
                    <a:pt x="31057" y="69880"/>
                  </a:cubicBezTo>
                  <a:cubicBezTo>
                    <a:pt x="31043" y="67849"/>
                    <a:pt x="30924" y="65814"/>
                    <a:pt x="30778" y="63788"/>
                  </a:cubicBezTo>
                  <a:cubicBezTo>
                    <a:pt x="30723" y="63014"/>
                    <a:pt x="30470" y="62253"/>
                    <a:pt x="30292" y="61414"/>
                  </a:cubicBezTo>
                  <a:cubicBezTo>
                    <a:pt x="31401" y="61139"/>
                    <a:pt x="32547" y="60905"/>
                    <a:pt x="33665" y="60570"/>
                  </a:cubicBezTo>
                  <a:cubicBezTo>
                    <a:pt x="34403" y="60346"/>
                    <a:pt x="35141" y="60126"/>
                    <a:pt x="35879" y="59897"/>
                  </a:cubicBezTo>
                  <a:cubicBezTo>
                    <a:pt x="36961" y="59558"/>
                    <a:pt x="38033" y="59200"/>
                    <a:pt x="39087" y="58797"/>
                  </a:cubicBezTo>
                  <a:cubicBezTo>
                    <a:pt x="40760" y="58155"/>
                    <a:pt x="42386" y="57390"/>
                    <a:pt x="43995" y="56597"/>
                  </a:cubicBezTo>
                  <a:cubicBezTo>
                    <a:pt x="45104" y="56056"/>
                    <a:pt x="46242" y="55511"/>
                    <a:pt x="47035" y="54489"/>
                  </a:cubicBezTo>
                  <a:cubicBezTo>
                    <a:pt x="47080" y="54428"/>
                    <a:pt x="47185" y="54383"/>
                    <a:pt x="47263" y="54383"/>
                  </a:cubicBezTo>
                  <a:cubicBezTo>
                    <a:pt x="47928" y="54378"/>
                    <a:pt x="48593" y="54377"/>
                    <a:pt x="49256" y="54377"/>
                  </a:cubicBezTo>
                  <a:cubicBezTo>
                    <a:pt x="49844" y="54377"/>
                    <a:pt x="50431" y="54378"/>
                    <a:pt x="51013" y="54378"/>
                  </a:cubicBezTo>
                  <a:cubicBezTo>
                    <a:pt x="50958" y="54846"/>
                    <a:pt x="50903" y="55377"/>
                    <a:pt x="50825" y="55909"/>
                  </a:cubicBezTo>
                  <a:cubicBezTo>
                    <a:pt x="50811" y="56000"/>
                    <a:pt x="50715" y="56088"/>
                    <a:pt x="50637" y="56156"/>
                  </a:cubicBezTo>
                  <a:cubicBezTo>
                    <a:pt x="49982" y="56715"/>
                    <a:pt x="49894" y="57050"/>
                    <a:pt x="50188" y="57838"/>
                  </a:cubicBezTo>
                  <a:cubicBezTo>
                    <a:pt x="49460" y="58581"/>
                    <a:pt x="48716" y="59291"/>
                    <a:pt x="48034" y="60052"/>
                  </a:cubicBezTo>
                  <a:cubicBezTo>
                    <a:pt x="46204" y="62077"/>
                    <a:pt x="44835" y="64416"/>
                    <a:pt x="43487" y="66772"/>
                  </a:cubicBezTo>
                  <a:cubicBezTo>
                    <a:pt x="42515" y="68467"/>
                    <a:pt x="41653" y="70200"/>
                    <a:pt x="41305" y="72138"/>
                  </a:cubicBezTo>
                  <a:cubicBezTo>
                    <a:pt x="41223" y="72601"/>
                    <a:pt x="41213" y="73087"/>
                    <a:pt x="41246" y="73560"/>
                  </a:cubicBezTo>
                  <a:cubicBezTo>
                    <a:pt x="41293" y="74278"/>
                    <a:pt x="41705" y="74728"/>
                    <a:pt x="42382" y="74728"/>
                  </a:cubicBezTo>
                  <a:cubicBezTo>
                    <a:pt x="42435" y="74728"/>
                    <a:pt x="42490" y="74725"/>
                    <a:pt x="42547" y="74719"/>
                  </a:cubicBezTo>
                  <a:cubicBezTo>
                    <a:pt x="43032" y="74673"/>
                    <a:pt x="43583" y="74536"/>
                    <a:pt x="43964" y="74248"/>
                  </a:cubicBezTo>
                  <a:cubicBezTo>
                    <a:pt x="45651" y="72973"/>
                    <a:pt x="47113" y="71465"/>
                    <a:pt x="48313" y="69713"/>
                  </a:cubicBezTo>
                  <a:cubicBezTo>
                    <a:pt x="49400" y="68129"/>
                    <a:pt x="50563" y="66593"/>
                    <a:pt x="51585" y="64970"/>
                  </a:cubicBezTo>
                  <a:cubicBezTo>
                    <a:pt x="52521" y="63485"/>
                    <a:pt x="53309" y="61908"/>
                    <a:pt x="54152" y="60369"/>
                  </a:cubicBezTo>
                  <a:cubicBezTo>
                    <a:pt x="54262" y="60162"/>
                    <a:pt x="54308" y="59923"/>
                    <a:pt x="54386" y="59700"/>
                  </a:cubicBezTo>
                  <a:cubicBezTo>
                    <a:pt x="54494" y="59729"/>
                    <a:pt x="54603" y="59743"/>
                    <a:pt x="54712" y="59743"/>
                  </a:cubicBezTo>
                  <a:cubicBezTo>
                    <a:pt x="55554" y="59743"/>
                    <a:pt x="56358" y="58910"/>
                    <a:pt x="56191" y="58200"/>
                  </a:cubicBezTo>
                  <a:cubicBezTo>
                    <a:pt x="56975" y="57655"/>
                    <a:pt x="57823" y="57238"/>
                    <a:pt x="58437" y="56597"/>
                  </a:cubicBezTo>
                  <a:cubicBezTo>
                    <a:pt x="60055" y="54918"/>
                    <a:pt x="60527" y="52893"/>
                    <a:pt x="60028" y="50601"/>
                  </a:cubicBezTo>
                  <a:cubicBezTo>
                    <a:pt x="59868" y="49882"/>
                    <a:pt x="59895" y="49111"/>
                    <a:pt x="59918" y="48369"/>
                  </a:cubicBezTo>
                  <a:cubicBezTo>
                    <a:pt x="59941" y="47649"/>
                    <a:pt x="59799" y="47352"/>
                    <a:pt x="59254" y="47352"/>
                  </a:cubicBezTo>
                  <a:cubicBezTo>
                    <a:pt x="59157" y="47352"/>
                    <a:pt x="59047" y="47361"/>
                    <a:pt x="58923" y="47379"/>
                  </a:cubicBezTo>
                  <a:cubicBezTo>
                    <a:pt x="58240" y="47475"/>
                    <a:pt x="57548" y="47590"/>
                    <a:pt x="56889" y="47791"/>
                  </a:cubicBezTo>
                  <a:cubicBezTo>
                    <a:pt x="56191" y="48006"/>
                    <a:pt x="55843" y="48671"/>
                    <a:pt x="55957" y="49450"/>
                  </a:cubicBezTo>
                  <a:cubicBezTo>
                    <a:pt x="56714" y="48313"/>
                    <a:pt x="57888" y="48309"/>
                    <a:pt x="58955" y="48162"/>
                  </a:cubicBezTo>
                  <a:cubicBezTo>
                    <a:pt x="59070" y="49698"/>
                    <a:pt x="59203" y="51206"/>
                    <a:pt x="59281" y="52714"/>
                  </a:cubicBezTo>
                  <a:cubicBezTo>
                    <a:pt x="59304" y="53103"/>
                    <a:pt x="59194" y="53516"/>
                    <a:pt x="59079" y="53892"/>
                  </a:cubicBezTo>
                  <a:cubicBezTo>
                    <a:pt x="59009" y="54117"/>
                    <a:pt x="58900" y="54228"/>
                    <a:pt x="58770" y="54228"/>
                  </a:cubicBezTo>
                  <a:cubicBezTo>
                    <a:pt x="58659" y="54228"/>
                    <a:pt x="58534" y="54148"/>
                    <a:pt x="58405" y="53993"/>
                  </a:cubicBezTo>
                  <a:cubicBezTo>
                    <a:pt x="58347" y="53921"/>
                    <a:pt x="58297" y="53845"/>
                    <a:pt x="58254" y="53764"/>
                  </a:cubicBezTo>
                  <a:cubicBezTo>
                    <a:pt x="57902" y="53067"/>
                    <a:pt x="57297" y="52796"/>
                    <a:pt x="56554" y="52741"/>
                  </a:cubicBezTo>
                  <a:cubicBezTo>
                    <a:pt x="55811" y="52686"/>
                    <a:pt x="55803" y="52411"/>
                    <a:pt x="55550" y="51751"/>
                  </a:cubicBezTo>
                  <a:cubicBezTo>
                    <a:pt x="55303" y="51096"/>
                    <a:pt x="55692" y="50624"/>
                    <a:pt x="55647" y="50051"/>
                  </a:cubicBezTo>
                  <a:cubicBezTo>
                    <a:pt x="55627" y="49803"/>
                    <a:pt x="55563" y="49561"/>
                    <a:pt x="55455" y="49336"/>
                  </a:cubicBezTo>
                  <a:cubicBezTo>
                    <a:pt x="55004" y="48378"/>
                    <a:pt x="53852" y="47767"/>
                    <a:pt x="52778" y="47767"/>
                  </a:cubicBezTo>
                  <a:cubicBezTo>
                    <a:pt x="52552" y="47767"/>
                    <a:pt x="52329" y="47794"/>
                    <a:pt x="52117" y="47851"/>
                  </a:cubicBezTo>
                  <a:cubicBezTo>
                    <a:pt x="51206" y="48094"/>
                    <a:pt x="50331" y="48460"/>
                    <a:pt x="49386" y="48791"/>
                  </a:cubicBezTo>
                  <a:cubicBezTo>
                    <a:pt x="49386" y="48557"/>
                    <a:pt x="49404" y="48277"/>
                    <a:pt x="49382" y="47998"/>
                  </a:cubicBezTo>
                  <a:cubicBezTo>
                    <a:pt x="49338" y="47536"/>
                    <a:pt x="49071" y="47258"/>
                    <a:pt x="48710" y="47258"/>
                  </a:cubicBezTo>
                  <a:cubicBezTo>
                    <a:pt x="48580" y="47258"/>
                    <a:pt x="48439" y="47294"/>
                    <a:pt x="48291" y="47370"/>
                  </a:cubicBezTo>
                  <a:cubicBezTo>
                    <a:pt x="47975" y="47535"/>
                    <a:pt x="47667" y="47778"/>
                    <a:pt x="47447" y="48057"/>
                  </a:cubicBezTo>
                  <a:cubicBezTo>
                    <a:pt x="46700" y="49002"/>
                    <a:pt x="45994" y="49983"/>
                    <a:pt x="45266" y="50950"/>
                  </a:cubicBezTo>
                  <a:cubicBezTo>
                    <a:pt x="45183" y="51060"/>
                    <a:pt x="45073" y="51171"/>
                    <a:pt x="44950" y="51230"/>
                  </a:cubicBezTo>
                  <a:cubicBezTo>
                    <a:pt x="42314" y="52532"/>
                    <a:pt x="39578" y="53554"/>
                    <a:pt x="36616" y="54140"/>
                  </a:cubicBezTo>
                  <a:cubicBezTo>
                    <a:pt x="36667" y="51193"/>
                    <a:pt x="36199" y="48264"/>
                    <a:pt x="36721" y="45203"/>
                  </a:cubicBezTo>
                  <a:cubicBezTo>
                    <a:pt x="41017" y="45028"/>
                    <a:pt x="45312" y="44762"/>
                    <a:pt x="49601" y="44707"/>
                  </a:cubicBezTo>
                  <a:cubicBezTo>
                    <a:pt x="50174" y="44701"/>
                    <a:pt x="50748" y="44698"/>
                    <a:pt x="51321" y="44698"/>
                  </a:cubicBezTo>
                  <a:cubicBezTo>
                    <a:pt x="55029" y="44698"/>
                    <a:pt x="58744" y="44821"/>
                    <a:pt x="62500" y="44877"/>
                  </a:cubicBezTo>
                  <a:cubicBezTo>
                    <a:pt x="62448" y="45684"/>
                    <a:pt x="62376" y="46499"/>
                    <a:pt x="62353" y="47315"/>
                  </a:cubicBezTo>
                  <a:cubicBezTo>
                    <a:pt x="62270" y="50048"/>
                    <a:pt x="62206" y="52774"/>
                    <a:pt x="62132" y="55506"/>
                  </a:cubicBezTo>
                  <a:cubicBezTo>
                    <a:pt x="62073" y="57890"/>
                    <a:pt x="61926" y="60273"/>
                    <a:pt x="61959" y="62652"/>
                  </a:cubicBezTo>
                  <a:cubicBezTo>
                    <a:pt x="62018" y="66498"/>
                    <a:pt x="62206" y="70343"/>
                    <a:pt x="62307" y="74188"/>
                  </a:cubicBezTo>
                  <a:cubicBezTo>
                    <a:pt x="62334" y="75289"/>
                    <a:pt x="62256" y="76384"/>
                    <a:pt x="62229" y="77484"/>
                  </a:cubicBezTo>
                  <a:cubicBezTo>
                    <a:pt x="62225" y="77630"/>
                    <a:pt x="62174" y="77796"/>
                    <a:pt x="62225" y="77920"/>
                  </a:cubicBezTo>
                  <a:cubicBezTo>
                    <a:pt x="62311" y="78126"/>
                    <a:pt x="62458" y="78310"/>
                    <a:pt x="62578" y="78502"/>
                  </a:cubicBezTo>
                  <a:cubicBezTo>
                    <a:pt x="62706" y="78328"/>
                    <a:pt x="62930" y="78158"/>
                    <a:pt x="62940" y="77975"/>
                  </a:cubicBezTo>
                  <a:cubicBezTo>
                    <a:pt x="63022" y="76407"/>
                    <a:pt x="63173" y="74826"/>
                    <a:pt x="63100" y="73263"/>
                  </a:cubicBezTo>
                  <a:cubicBezTo>
                    <a:pt x="62853" y="67951"/>
                    <a:pt x="62743" y="62638"/>
                    <a:pt x="62977" y="57322"/>
                  </a:cubicBezTo>
                  <a:cubicBezTo>
                    <a:pt x="63110" y="54301"/>
                    <a:pt x="63078" y="51276"/>
                    <a:pt x="63137" y="48251"/>
                  </a:cubicBezTo>
                  <a:cubicBezTo>
                    <a:pt x="63150" y="47540"/>
                    <a:pt x="63251" y="46825"/>
                    <a:pt x="63260" y="46114"/>
                  </a:cubicBezTo>
                  <a:cubicBezTo>
                    <a:pt x="63265" y="45500"/>
                    <a:pt x="63205" y="44886"/>
                    <a:pt x="63132" y="44282"/>
                  </a:cubicBezTo>
                  <a:cubicBezTo>
                    <a:pt x="63118" y="44185"/>
                    <a:pt x="62866" y="44048"/>
                    <a:pt x="62719" y="44042"/>
                  </a:cubicBezTo>
                  <a:cubicBezTo>
                    <a:pt x="59553" y="43942"/>
                    <a:pt x="56385" y="43790"/>
                    <a:pt x="53219" y="43781"/>
                  </a:cubicBezTo>
                  <a:cubicBezTo>
                    <a:pt x="53175" y="43781"/>
                    <a:pt x="53132" y="43781"/>
                    <a:pt x="53089" y="43781"/>
                  </a:cubicBezTo>
                  <a:cubicBezTo>
                    <a:pt x="50185" y="43781"/>
                    <a:pt x="47277" y="43925"/>
                    <a:pt x="44372" y="44011"/>
                  </a:cubicBezTo>
                  <a:cubicBezTo>
                    <a:pt x="42686" y="44057"/>
                    <a:pt x="40999" y="44075"/>
                    <a:pt x="39316" y="44185"/>
                  </a:cubicBezTo>
                  <a:cubicBezTo>
                    <a:pt x="38322" y="44249"/>
                    <a:pt x="37337" y="44455"/>
                    <a:pt x="36346" y="44611"/>
                  </a:cubicBezTo>
                  <a:cubicBezTo>
                    <a:pt x="36273" y="44620"/>
                    <a:pt x="36168" y="44703"/>
                    <a:pt x="36144" y="44772"/>
                  </a:cubicBezTo>
                  <a:cubicBezTo>
                    <a:pt x="35961" y="45386"/>
                    <a:pt x="35645" y="46009"/>
                    <a:pt x="35650" y="46628"/>
                  </a:cubicBezTo>
                  <a:cubicBezTo>
                    <a:pt x="35660" y="49025"/>
                    <a:pt x="35778" y="51422"/>
                    <a:pt x="35852" y="53824"/>
                  </a:cubicBezTo>
                  <a:cubicBezTo>
                    <a:pt x="35856" y="53984"/>
                    <a:pt x="35852" y="54145"/>
                    <a:pt x="35852" y="54447"/>
                  </a:cubicBezTo>
                  <a:cubicBezTo>
                    <a:pt x="33899" y="54676"/>
                    <a:pt x="31965" y="54905"/>
                    <a:pt x="29875" y="55149"/>
                  </a:cubicBezTo>
                  <a:cubicBezTo>
                    <a:pt x="29774" y="54057"/>
                    <a:pt x="29695" y="53077"/>
                    <a:pt x="29586" y="52096"/>
                  </a:cubicBezTo>
                  <a:cubicBezTo>
                    <a:pt x="29558" y="51876"/>
                    <a:pt x="29389" y="51674"/>
                    <a:pt x="29352" y="51455"/>
                  </a:cubicBezTo>
                  <a:cubicBezTo>
                    <a:pt x="29261" y="50895"/>
                    <a:pt x="29206" y="50332"/>
                    <a:pt x="29147" y="49768"/>
                  </a:cubicBezTo>
                  <a:cubicBezTo>
                    <a:pt x="29118" y="49461"/>
                    <a:pt x="29156" y="49135"/>
                    <a:pt x="29086" y="48838"/>
                  </a:cubicBezTo>
                  <a:cubicBezTo>
                    <a:pt x="29018" y="48521"/>
                    <a:pt x="29059" y="48319"/>
                    <a:pt x="29362" y="48169"/>
                  </a:cubicBezTo>
                  <a:cubicBezTo>
                    <a:pt x="29591" y="48049"/>
                    <a:pt x="29875" y="47907"/>
                    <a:pt x="29549" y="47632"/>
                  </a:cubicBezTo>
                  <a:cubicBezTo>
                    <a:pt x="30370" y="47191"/>
                    <a:pt x="31177" y="46834"/>
                    <a:pt x="31901" y="46353"/>
                  </a:cubicBezTo>
                  <a:cubicBezTo>
                    <a:pt x="33332" y="45390"/>
                    <a:pt x="34353" y="44038"/>
                    <a:pt x="35115" y="42526"/>
                  </a:cubicBezTo>
                  <a:cubicBezTo>
                    <a:pt x="35384" y="41989"/>
                    <a:pt x="35389" y="41274"/>
                    <a:pt x="35371" y="40647"/>
                  </a:cubicBezTo>
                  <a:cubicBezTo>
                    <a:pt x="35334" y="39611"/>
                    <a:pt x="35192" y="38575"/>
                    <a:pt x="35073" y="37539"/>
                  </a:cubicBezTo>
                  <a:cubicBezTo>
                    <a:pt x="35041" y="37260"/>
                    <a:pt x="35137" y="37140"/>
                    <a:pt x="35376" y="36989"/>
                  </a:cubicBezTo>
                  <a:cubicBezTo>
                    <a:pt x="39280" y="34514"/>
                    <a:pt x="43648" y="33840"/>
                    <a:pt x="48145" y="33716"/>
                  </a:cubicBezTo>
                  <a:cubicBezTo>
                    <a:pt x="49168" y="33688"/>
                    <a:pt x="50191" y="33674"/>
                    <a:pt x="51214" y="33674"/>
                  </a:cubicBezTo>
                  <a:close/>
                  <a:moveTo>
                    <a:pt x="80165" y="34055"/>
                  </a:moveTo>
                  <a:cubicBezTo>
                    <a:pt x="80165" y="34528"/>
                    <a:pt x="80170" y="34995"/>
                    <a:pt x="80165" y="35466"/>
                  </a:cubicBezTo>
                  <a:cubicBezTo>
                    <a:pt x="80138" y="38194"/>
                    <a:pt x="80024" y="40926"/>
                    <a:pt x="80097" y="43653"/>
                  </a:cubicBezTo>
                  <a:cubicBezTo>
                    <a:pt x="80249" y="49305"/>
                    <a:pt x="81133" y="54842"/>
                    <a:pt x="83031" y="60191"/>
                  </a:cubicBezTo>
                  <a:cubicBezTo>
                    <a:pt x="83104" y="60401"/>
                    <a:pt x="83151" y="60631"/>
                    <a:pt x="83274" y="60805"/>
                  </a:cubicBezTo>
                  <a:cubicBezTo>
                    <a:pt x="83429" y="61024"/>
                    <a:pt x="83650" y="61199"/>
                    <a:pt x="83837" y="61392"/>
                  </a:cubicBezTo>
                  <a:cubicBezTo>
                    <a:pt x="84030" y="61194"/>
                    <a:pt x="84291" y="61024"/>
                    <a:pt x="84401" y="60791"/>
                  </a:cubicBezTo>
                  <a:cubicBezTo>
                    <a:pt x="85415" y="58696"/>
                    <a:pt x="86399" y="56592"/>
                    <a:pt x="87394" y="54493"/>
                  </a:cubicBezTo>
                  <a:cubicBezTo>
                    <a:pt x="87439" y="54396"/>
                    <a:pt x="87508" y="54314"/>
                    <a:pt x="87614" y="54145"/>
                  </a:cubicBezTo>
                  <a:cubicBezTo>
                    <a:pt x="87898" y="54520"/>
                    <a:pt x="88186" y="54827"/>
                    <a:pt x="88394" y="55181"/>
                  </a:cubicBezTo>
                  <a:cubicBezTo>
                    <a:pt x="89567" y="57206"/>
                    <a:pt x="91240" y="58807"/>
                    <a:pt x="92843" y="60465"/>
                  </a:cubicBezTo>
                  <a:cubicBezTo>
                    <a:pt x="92953" y="60585"/>
                    <a:pt x="93091" y="60681"/>
                    <a:pt x="93224" y="60782"/>
                  </a:cubicBezTo>
                  <a:cubicBezTo>
                    <a:pt x="93474" y="60969"/>
                    <a:pt x="93705" y="61062"/>
                    <a:pt x="93897" y="61062"/>
                  </a:cubicBezTo>
                  <a:cubicBezTo>
                    <a:pt x="94234" y="61062"/>
                    <a:pt x="94455" y="60779"/>
                    <a:pt x="94467" y="60223"/>
                  </a:cubicBezTo>
                  <a:cubicBezTo>
                    <a:pt x="94494" y="59040"/>
                    <a:pt x="94411" y="57848"/>
                    <a:pt x="94324" y="56666"/>
                  </a:cubicBezTo>
                  <a:cubicBezTo>
                    <a:pt x="94136" y="54053"/>
                    <a:pt x="93857" y="51445"/>
                    <a:pt x="93728" y="48832"/>
                  </a:cubicBezTo>
                  <a:cubicBezTo>
                    <a:pt x="93632" y="46802"/>
                    <a:pt x="93659" y="44767"/>
                    <a:pt x="93728" y="42736"/>
                  </a:cubicBezTo>
                  <a:cubicBezTo>
                    <a:pt x="93796" y="40601"/>
                    <a:pt x="94265" y="38510"/>
                    <a:pt x="94957" y="36503"/>
                  </a:cubicBezTo>
                  <a:cubicBezTo>
                    <a:pt x="95227" y="35724"/>
                    <a:pt x="95914" y="35060"/>
                    <a:pt x="96506" y="34431"/>
                  </a:cubicBezTo>
                  <a:cubicBezTo>
                    <a:pt x="96702" y="34223"/>
                    <a:pt x="96960" y="34083"/>
                    <a:pt x="97260" y="34083"/>
                  </a:cubicBezTo>
                  <a:cubicBezTo>
                    <a:pt x="97437" y="34083"/>
                    <a:pt x="97629" y="34131"/>
                    <a:pt x="97831" y="34244"/>
                  </a:cubicBezTo>
                  <a:cubicBezTo>
                    <a:pt x="98247" y="34473"/>
                    <a:pt x="98784" y="34477"/>
                    <a:pt x="99265" y="34596"/>
                  </a:cubicBezTo>
                  <a:cubicBezTo>
                    <a:pt x="99563" y="34669"/>
                    <a:pt x="99856" y="34770"/>
                    <a:pt x="100200" y="34871"/>
                  </a:cubicBezTo>
                  <a:cubicBezTo>
                    <a:pt x="99916" y="36970"/>
                    <a:pt x="100401" y="38657"/>
                    <a:pt x="102656" y="39331"/>
                  </a:cubicBezTo>
                  <a:cubicBezTo>
                    <a:pt x="102976" y="39426"/>
                    <a:pt x="103326" y="39470"/>
                    <a:pt x="103687" y="39470"/>
                  </a:cubicBezTo>
                  <a:cubicBezTo>
                    <a:pt x="105019" y="39470"/>
                    <a:pt x="106510" y="38864"/>
                    <a:pt x="107213" y="37938"/>
                  </a:cubicBezTo>
                  <a:cubicBezTo>
                    <a:pt x="107547" y="38144"/>
                    <a:pt x="107873" y="38382"/>
                    <a:pt x="108226" y="38552"/>
                  </a:cubicBezTo>
                  <a:cubicBezTo>
                    <a:pt x="108588" y="38722"/>
                    <a:pt x="108977" y="38827"/>
                    <a:pt x="109450" y="38992"/>
                  </a:cubicBezTo>
                  <a:lnTo>
                    <a:pt x="109450" y="39610"/>
                  </a:lnTo>
                  <a:cubicBezTo>
                    <a:pt x="109450" y="46889"/>
                    <a:pt x="109486" y="54168"/>
                    <a:pt x="109440" y="61447"/>
                  </a:cubicBezTo>
                  <a:cubicBezTo>
                    <a:pt x="109404" y="67730"/>
                    <a:pt x="109253" y="74014"/>
                    <a:pt x="109187" y="80299"/>
                  </a:cubicBezTo>
                  <a:cubicBezTo>
                    <a:pt x="109151" y="83741"/>
                    <a:pt x="109197" y="87188"/>
                    <a:pt x="109206" y="90634"/>
                  </a:cubicBezTo>
                  <a:cubicBezTo>
                    <a:pt x="109206" y="90891"/>
                    <a:pt x="109247" y="91143"/>
                    <a:pt x="109269" y="91408"/>
                  </a:cubicBezTo>
                  <a:lnTo>
                    <a:pt x="109013" y="91408"/>
                  </a:lnTo>
                  <a:cubicBezTo>
                    <a:pt x="109004" y="91463"/>
                    <a:pt x="108972" y="91541"/>
                    <a:pt x="108995" y="91564"/>
                  </a:cubicBezTo>
                  <a:cubicBezTo>
                    <a:pt x="109503" y="92041"/>
                    <a:pt x="109357" y="92660"/>
                    <a:pt x="109353" y="93247"/>
                  </a:cubicBezTo>
                  <a:cubicBezTo>
                    <a:pt x="109340" y="97574"/>
                    <a:pt x="109330" y="101901"/>
                    <a:pt x="109320" y="106228"/>
                  </a:cubicBezTo>
                  <a:lnTo>
                    <a:pt x="109320" y="107125"/>
                  </a:lnTo>
                  <a:cubicBezTo>
                    <a:pt x="108930" y="106878"/>
                    <a:pt x="108587" y="106712"/>
                    <a:pt x="108307" y="106474"/>
                  </a:cubicBezTo>
                  <a:cubicBezTo>
                    <a:pt x="105383" y="103971"/>
                    <a:pt x="102009" y="102486"/>
                    <a:pt x="98223" y="101794"/>
                  </a:cubicBezTo>
                  <a:cubicBezTo>
                    <a:pt x="95881" y="101369"/>
                    <a:pt x="93580" y="100745"/>
                    <a:pt x="91183" y="100677"/>
                  </a:cubicBezTo>
                  <a:cubicBezTo>
                    <a:pt x="90981" y="100671"/>
                    <a:pt x="90781" y="100668"/>
                    <a:pt x="90580" y="100668"/>
                  </a:cubicBezTo>
                  <a:cubicBezTo>
                    <a:pt x="87958" y="100668"/>
                    <a:pt x="85414" y="101166"/>
                    <a:pt x="82909" y="101928"/>
                  </a:cubicBezTo>
                  <a:cubicBezTo>
                    <a:pt x="81842" y="102253"/>
                    <a:pt x="80723" y="102450"/>
                    <a:pt x="79710" y="102894"/>
                  </a:cubicBezTo>
                  <a:cubicBezTo>
                    <a:pt x="78552" y="103408"/>
                    <a:pt x="77475" y="104114"/>
                    <a:pt x="76379" y="104774"/>
                  </a:cubicBezTo>
                  <a:cubicBezTo>
                    <a:pt x="74362" y="105997"/>
                    <a:pt x="72410" y="107322"/>
                    <a:pt x="70622" y="109087"/>
                  </a:cubicBezTo>
                  <a:lnTo>
                    <a:pt x="70622" y="108382"/>
                  </a:lnTo>
                  <a:cubicBezTo>
                    <a:pt x="70645" y="102391"/>
                    <a:pt x="70691" y="96396"/>
                    <a:pt x="70677" y="90400"/>
                  </a:cubicBezTo>
                  <a:cubicBezTo>
                    <a:pt x="70673" y="87856"/>
                    <a:pt x="70554" y="85312"/>
                    <a:pt x="70472" y="82763"/>
                  </a:cubicBezTo>
                  <a:cubicBezTo>
                    <a:pt x="70379" y="79816"/>
                    <a:pt x="70201" y="76875"/>
                    <a:pt x="70192" y="73926"/>
                  </a:cubicBezTo>
                  <a:cubicBezTo>
                    <a:pt x="70187" y="71177"/>
                    <a:pt x="70375" y="68431"/>
                    <a:pt x="70444" y="65680"/>
                  </a:cubicBezTo>
                  <a:cubicBezTo>
                    <a:pt x="70526" y="62165"/>
                    <a:pt x="70581" y="58645"/>
                    <a:pt x="70627" y="55125"/>
                  </a:cubicBezTo>
                  <a:cubicBezTo>
                    <a:pt x="70671" y="52140"/>
                    <a:pt x="70701" y="49153"/>
                    <a:pt x="70714" y="46164"/>
                  </a:cubicBezTo>
                  <a:cubicBezTo>
                    <a:pt x="70728" y="43231"/>
                    <a:pt x="70714" y="40302"/>
                    <a:pt x="70710" y="37368"/>
                  </a:cubicBezTo>
                  <a:cubicBezTo>
                    <a:pt x="70710" y="36630"/>
                    <a:pt x="70829" y="36443"/>
                    <a:pt x="71511" y="36199"/>
                  </a:cubicBezTo>
                  <a:cubicBezTo>
                    <a:pt x="71906" y="36058"/>
                    <a:pt x="72304" y="35938"/>
                    <a:pt x="72689" y="35810"/>
                  </a:cubicBezTo>
                  <a:cubicBezTo>
                    <a:pt x="72841" y="36567"/>
                    <a:pt x="72923" y="37276"/>
                    <a:pt x="73135" y="37955"/>
                  </a:cubicBezTo>
                  <a:cubicBezTo>
                    <a:pt x="73442" y="38963"/>
                    <a:pt x="74110" y="39479"/>
                    <a:pt x="75020" y="39479"/>
                  </a:cubicBezTo>
                  <a:cubicBezTo>
                    <a:pt x="75264" y="39479"/>
                    <a:pt x="75526" y="39441"/>
                    <a:pt x="75802" y="39367"/>
                  </a:cubicBezTo>
                  <a:cubicBezTo>
                    <a:pt x="77695" y="38853"/>
                    <a:pt x="78722" y="37525"/>
                    <a:pt x="78745" y="35563"/>
                  </a:cubicBezTo>
                  <a:lnTo>
                    <a:pt x="78745" y="35508"/>
                  </a:lnTo>
                  <a:cubicBezTo>
                    <a:pt x="78758" y="34192"/>
                    <a:pt x="78758" y="34192"/>
                    <a:pt x="80165" y="34055"/>
                  </a:cubicBezTo>
                  <a:close/>
                  <a:moveTo>
                    <a:pt x="1669" y="102611"/>
                  </a:moveTo>
                  <a:cubicBezTo>
                    <a:pt x="2823" y="103024"/>
                    <a:pt x="4056" y="103459"/>
                    <a:pt x="5280" y="103908"/>
                  </a:cubicBezTo>
                  <a:cubicBezTo>
                    <a:pt x="5390" y="103945"/>
                    <a:pt x="5518" y="104036"/>
                    <a:pt x="5560" y="104137"/>
                  </a:cubicBezTo>
                  <a:cubicBezTo>
                    <a:pt x="6000" y="105205"/>
                    <a:pt x="6856" y="105939"/>
                    <a:pt x="7636" y="106727"/>
                  </a:cubicBezTo>
                  <a:cubicBezTo>
                    <a:pt x="8557" y="107662"/>
                    <a:pt x="9496" y="108579"/>
                    <a:pt x="10432" y="109505"/>
                  </a:cubicBezTo>
                  <a:cubicBezTo>
                    <a:pt x="10400" y="109564"/>
                    <a:pt x="10368" y="109619"/>
                    <a:pt x="10335" y="109678"/>
                  </a:cubicBezTo>
                  <a:cubicBezTo>
                    <a:pt x="9487" y="109367"/>
                    <a:pt x="8635" y="109065"/>
                    <a:pt x="7797" y="108739"/>
                  </a:cubicBezTo>
                  <a:cubicBezTo>
                    <a:pt x="6756" y="108336"/>
                    <a:pt x="5702" y="107959"/>
                    <a:pt x="4694" y="107483"/>
                  </a:cubicBezTo>
                  <a:cubicBezTo>
                    <a:pt x="3544" y="106938"/>
                    <a:pt x="2439" y="106301"/>
                    <a:pt x="1312" y="105700"/>
                  </a:cubicBezTo>
                  <a:cubicBezTo>
                    <a:pt x="977" y="105526"/>
                    <a:pt x="940" y="105279"/>
                    <a:pt x="1045" y="104921"/>
                  </a:cubicBezTo>
                  <a:cubicBezTo>
                    <a:pt x="1289" y="104124"/>
                    <a:pt x="1481" y="103312"/>
                    <a:pt x="1669" y="102611"/>
                  </a:cubicBezTo>
                  <a:close/>
                  <a:moveTo>
                    <a:pt x="107387" y="107114"/>
                  </a:moveTo>
                  <a:cubicBezTo>
                    <a:pt x="107413" y="107114"/>
                    <a:pt x="107439" y="107114"/>
                    <a:pt x="107465" y="107116"/>
                  </a:cubicBezTo>
                  <a:cubicBezTo>
                    <a:pt x="107749" y="107135"/>
                    <a:pt x="108024" y="107263"/>
                    <a:pt x="107974" y="107661"/>
                  </a:cubicBezTo>
                  <a:lnTo>
                    <a:pt x="107974" y="107662"/>
                  </a:lnTo>
                  <a:cubicBezTo>
                    <a:pt x="107955" y="107791"/>
                    <a:pt x="108016" y="107928"/>
                    <a:pt x="108043" y="108088"/>
                  </a:cubicBezTo>
                  <a:cubicBezTo>
                    <a:pt x="95836" y="108830"/>
                    <a:pt x="83535" y="108793"/>
                    <a:pt x="71265" y="109815"/>
                  </a:cubicBezTo>
                  <a:cubicBezTo>
                    <a:pt x="71801" y="109298"/>
                    <a:pt x="72126" y="108623"/>
                    <a:pt x="73052" y="108601"/>
                  </a:cubicBezTo>
                  <a:cubicBezTo>
                    <a:pt x="77539" y="108500"/>
                    <a:pt x="82026" y="108316"/>
                    <a:pt x="86514" y="108179"/>
                  </a:cubicBezTo>
                  <a:cubicBezTo>
                    <a:pt x="90437" y="108055"/>
                    <a:pt x="94356" y="108000"/>
                    <a:pt x="98275" y="107826"/>
                  </a:cubicBezTo>
                  <a:cubicBezTo>
                    <a:pt x="101020" y="107707"/>
                    <a:pt x="103757" y="107436"/>
                    <a:pt x="106493" y="107226"/>
                  </a:cubicBezTo>
                  <a:cubicBezTo>
                    <a:pt x="106793" y="107204"/>
                    <a:pt x="107091" y="107114"/>
                    <a:pt x="107387" y="107114"/>
                  </a:cubicBezTo>
                  <a:close/>
                  <a:moveTo>
                    <a:pt x="32839" y="107127"/>
                  </a:moveTo>
                  <a:cubicBezTo>
                    <a:pt x="32864" y="107127"/>
                    <a:pt x="32889" y="107128"/>
                    <a:pt x="32914" y="107130"/>
                  </a:cubicBezTo>
                  <a:cubicBezTo>
                    <a:pt x="34867" y="107291"/>
                    <a:pt x="36810" y="107538"/>
                    <a:pt x="38763" y="107630"/>
                  </a:cubicBezTo>
                  <a:cubicBezTo>
                    <a:pt x="42315" y="107795"/>
                    <a:pt x="45872" y="107868"/>
                    <a:pt x="49424" y="107984"/>
                  </a:cubicBezTo>
                  <a:cubicBezTo>
                    <a:pt x="55029" y="108163"/>
                    <a:pt x="60635" y="108345"/>
                    <a:pt x="66241" y="108529"/>
                  </a:cubicBezTo>
                  <a:cubicBezTo>
                    <a:pt x="66731" y="108542"/>
                    <a:pt x="67226" y="108560"/>
                    <a:pt x="67716" y="108624"/>
                  </a:cubicBezTo>
                  <a:cubicBezTo>
                    <a:pt x="67895" y="108647"/>
                    <a:pt x="68065" y="108794"/>
                    <a:pt x="68216" y="108918"/>
                  </a:cubicBezTo>
                  <a:cubicBezTo>
                    <a:pt x="68524" y="109170"/>
                    <a:pt x="68812" y="109440"/>
                    <a:pt x="69110" y="109707"/>
                  </a:cubicBezTo>
                  <a:cubicBezTo>
                    <a:pt x="69087" y="109775"/>
                    <a:pt x="69069" y="109839"/>
                    <a:pt x="69046" y="109907"/>
                  </a:cubicBezTo>
                  <a:cubicBezTo>
                    <a:pt x="56799" y="108794"/>
                    <a:pt x="44501" y="108830"/>
                    <a:pt x="32296" y="108089"/>
                  </a:cubicBezTo>
                  <a:cubicBezTo>
                    <a:pt x="32323" y="107933"/>
                    <a:pt x="32378" y="107795"/>
                    <a:pt x="32364" y="107667"/>
                  </a:cubicBezTo>
                  <a:cubicBezTo>
                    <a:pt x="32334" y="107285"/>
                    <a:pt x="32540" y="107127"/>
                    <a:pt x="32839" y="107127"/>
                  </a:cubicBezTo>
                  <a:close/>
                  <a:moveTo>
                    <a:pt x="23246" y="107045"/>
                  </a:moveTo>
                  <a:cubicBezTo>
                    <a:pt x="23635" y="107045"/>
                    <a:pt x="23973" y="107148"/>
                    <a:pt x="24384" y="107351"/>
                  </a:cubicBezTo>
                  <a:cubicBezTo>
                    <a:pt x="25296" y="107799"/>
                    <a:pt x="26360" y="107965"/>
                    <a:pt x="27378" y="108175"/>
                  </a:cubicBezTo>
                  <a:cubicBezTo>
                    <a:pt x="28683" y="108445"/>
                    <a:pt x="30003" y="108638"/>
                    <a:pt x="31320" y="108872"/>
                  </a:cubicBezTo>
                  <a:cubicBezTo>
                    <a:pt x="31493" y="108905"/>
                    <a:pt x="31663" y="108968"/>
                    <a:pt x="31833" y="109015"/>
                  </a:cubicBezTo>
                  <a:cubicBezTo>
                    <a:pt x="31833" y="109069"/>
                    <a:pt x="31827" y="109120"/>
                    <a:pt x="31827" y="109175"/>
                  </a:cubicBezTo>
                  <a:cubicBezTo>
                    <a:pt x="30508" y="109303"/>
                    <a:pt x="29187" y="109450"/>
                    <a:pt x="27862" y="109550"/>
                  </a:cubicBezTo>
                  <a:cubicBezTo>
                    <a:pt x="25910" y="109697"/>
                    <a:pt x="23958" y="109816"/>
                    <a:pt x="22004" y="109945"/>
                  </a:cubicBezTo>
                  <a:cubicBezTo>
                    <a:pt x="21923" y="109950"/>
                    <a:pt x="21841" y="109953"/>
                    <a:pt x="21759" y="109953"/>
                  </a:cubicBezTo>
                  <a:cubicBezTo>
                    <a:pt x="21639" y="109953"/>
                    <a:pt x="21519" y="109947"/>
                    <a:pt x="21400" y="109936"/>
                  </a:cubicBezTo>
                  <a:cubicBezTo>
                    <a:pt x="20198" y="109839"/>
                    <a:pt x="20039" y="109669"/>
                    <a:pt x="19993" y="108491"/>
                  </a:cubicBezTo>
                  <a:cubicBezTo>
                    <a:pt x="19974" y="108106"/>
                    <a:pt x="19928" y="107726"/>
                    <a:pt x="19901" y="107368"/>
                  </a:cubicBezTo>
                  <a:cubicBezTo>
                    <a:pt x="20910" y="107273"/>
                    <a:pt x="21905" y="107208"/>
                    <a:pt x="22889" y="107071"/>
                  </a:cubicBezTo>
                  <a:cubicBezTo>
                    <a:pt x="23015" y="107053"/>
                    <a:pt x="23132" y="107045"/>
                    <a:pt x="23246" y="107045"/>
                  </a:cubicBezTo>
                  <a:close/>
                  <a:moveTo>
                    <a:pt x="89434" y="1"/>
                  </a:moveTo>
                  <a:cubicBezTo>
                    <a:pt x="88119" y="1"/>
                    <a:pt x="86804" y="172"/>
                    <a:pt x="85497" y="457"/>
                  </a:cubicBezTo>
                  <a:cubicBezTo>
                    <a:pt x="83435" y="911"/>
                    <a:pt x="81588" y="1896"/>
                    <a:pt x="80025" y="3262"/>
                  </a:cubicBezTo>
                  <a:cubicBezTo>
                    <a:pt x="77879" y="5132"/>
                    <a:pt x="76756" y="7649"/>
                    <a:pt x="76220" y="10407"/>
                  </a:cubicBezTo>
                  <a:cubicBezTo>
                    <a:pt x="76028" y="11379"/>
                    <a:pt x="75968" y="12388"/>
                    <a:pt x="75936" y="13388"/>
                  </a:cubicBezTo>
                  <a:cubicBezTo>
                    <a:pt x="75900" y="14482"/>
                    <a:pt x="76169" y="15487"/>
                    <a:pt x="77091" y="16229"/>
                  </a:cubicBezTo>
                  <a:cubicBezTo>
                    <a:pt x="77636" y="16669"/>
                    <a:pt x="77604" y="16848"/>
                    <a:pt x="77137" y="17366"/>
                  </a:cubicBezTo>
                  <a:cubicBezTo>
                    <a:pt x="76339" y="18250"/>
                    <a:pt x="75385" y="18846"/>
                    <a:pt x="74213" y="19093"/>
                  </a:cubicBezTo>
                  <a:cubicBezTo>
                    <a:pt x="73241" y="19299"/>
                    <a:pt x="72398" y="19762"/>
                    <a:pt x="71668" y="20446"/>
                  </a:cubicBezTo>
                  <a:cubicBezTo>
                    <a:pt x="70885" y="21184"/>
                    <a:pt x="70734" y="21802"/>
                    <a:pt x="71150" y="22815"/>
                  </a:cubicBezTo>
                  <a:cubicBezTo>
                    <a:pt x="71388" y="23393"/>
                    <a:pt x="71665" y="23951"/>
                    <a:pt x="71897" y="24529"/>
                  </a:cubicBezTo>
                  <a:cubicBezTo>
                    <a:pt x="72265" y="25419"/>
                    <a:pt x="72576" y="26262"/>
                    <a:pt x="72122" y="27293"/>
                  </a:cubicBezTo>
                  <a:cubicBezTo>
                    <a:pt x="71645" y="28374"/>
                    <a:pt x="72489" y="29548"/>
                    <a:pt x="73708" y="29759"/>
                  </a:cubicBezTo>
                  <a:cubicBezTo>
                    <a:pt x="73910" y="29793"/>
                    <a:pt x="74107" y="29809"/>
                    <a:pt x="74300" y="29809"/>
                  </a:cubicBezTo>
                  <a:cubicBezTo>
                    <a:pt x="75209" y="29809"/>
                    <a:pt x="76031" y="29455"/>
                    <a:pt x="76847" y="29016"/>
                  </a:cubicBezTo>
                  <a:cubicBezTo>
                    <a:pt x="77297" y="28774"/>
                    <a:pt x="77838" y="28589"/>
                    <a:pt x="78332" y="28589"/>
                  </a:cubicBezTo>
                  <a:cubicBezTo>
                    <a:pt x="78919" y="28589"/>
                    <a:pt x="79460" y="28497"/>
                    <a:pt x="79978" y="28292"/>
                  </a:cubicBezTo>
                  <a:cubicBezTo>
                    <a:pt x="80152" y="28227"/>
                    <a:pt x="80318" y="28145"/>
                    <a:pt x="80487" y="28054"/>
                  </a:cubicBezTo>
                  <a:cubicBezTo>
                    <a:pt x="81179" y="27669"/>
                    <a:pt x="81440" y="27119"/>
                    <a:pt x="81243" y="26354"/>
                  </a:cubicBezTo>
                  <a:cubicBezTo>
                    <a:pt x="81156" y="26018"/>
                    <a:pt x="80991" y="25703"/>
                    <a:pt x="80872" y="25377"/>
                  </a:cubicBezTo>
                  <a:cubicBezTo>
                    <a:pt x="80734" y="24992"/>
                    <a:pt x="80606" y="24602"/>
                    <a:pt x="80514" y="24337"/>
                  </a:cubicBezTo>
                  <a:cubicBezTo>
                    <a:pt x="81004" y="24030"/>
                    <a:pt x="81518" y="23864"/>
                    <a:pt x="81747" y="23517"/>
                  </a:cubicBezTo>
                  <a:cubicBezTo>
                    <a:pt x="81976" y="23163"/>
                    <a:pt x="81921" y="22627"/>
                    <a:pt x="81982" y="22229"/>
                  </a:cubicBezTo>
                  <a:cubicBezTo>
                    <a:pt x="83237" y="22535"/>
                    <a:pt x="84544" y="22852"/>
                    <a:pt x="85937" y="23191"/>
                  </a:cubicBezTo>
                  <a:cubicBezTo>
                    <a:pt x="85817" y="24506"/>
                    <a:pt x="85689" y="25900"/>
                    <a:pt x="85565" y="27266"/>
                  </a:cubicBezTo>
                  <a:cubicBezTo>
                    <a:pt x="85217" y="27362"/>
                    <a:pt x="84919" y="27408"/>
                    <a:pt x="84653" y="27518"/>
                  </a:cubicBezTo>
                  <a:cubicBezTo>
                    <a:pt x="83226" y="28098"/>
                    <a:pt x="81803" y="28682"/>
                    <a:pt x="80381" y="29268"/>
                  </a:cubicBezTo>
                  <a:cubicBezTo>
                    <a:pt x="79298" y="29714"/>
                    <a:pt x="78218" y="30162"/>
                    <a:pt x="77141" y="30616"/>
                  </a:cubicBezTo>
                  <a:cubicBezTo>
                    <a:pt x="76811" y="30753"/>
                    <a:pt x="76454" y="30965"/>
                    <a:pt x="76252" y="31244"/>
                  </a:cubicBezTo>
                  <a:cubicBezTo>
                    <a:pt x="75972" y="31634"/>
                    <a:pt x="75619" y="31685"/>
                    <a:pt x="75215" y="31730"/>
                  </a:cubicBezTo>
                  <a:cubicBezTo>
                    <a:pt x="74514" y="31807"/>
                    <a:pt x="73974" y="32120"/>
                    <a:pt x="73675" y="32802"/>
                  </a:cubicBezTo>
                  <a:cubicBezTo>
                    <a:pt x="73387" y="33467"/>
                    <a:pt x="73212" y="34279"/>
                    <a:pt x="72718" y="34727"/>
                  </a:cubicBezTo>
                  <a:cubicBezTo>
                    <a:pt x="72213" y="35181"/>
                    <a:pt x="71370" y="35241"/>
                    <a:pt x="70692" y="35520"/>
                  </a:cubicBezTo>
                  <a:cubicBezTo>
                    <a:pt x="70516" y="35593"/>
                    <a:pt x="70354" y="35624"/>
                    <a:pt x="70192" y="35624"/>
                  </a:cubicBezTo>
                  <a:cubicBezTo>
                    <a:pt x="70016" y="35624"/>
                    <a:pt x="69840" y="35587"/>
                    <a:pt x="69647" y="35526"/>
                  </a:cubicBezTo>
                  <a:cubicBezTo>
                    <a:pt x="67501" y="34842"/>
                    <a:pt x="65379" y="34031"/>
                    <a:pt x="63180" y="33587"/>
                  </a:cubicBezTo>
                  <a:cubicBezTo>
                    <a:pt x="61058" y="33155"/>
                    <a:pt x="58862" y="33023"/>
                    <a:pt x="56685" y="32917"/>
                  </a:cubicBezTo>
                  <a:cubicBezTo>
                    <a:pt x="54644" y="32819"/>
                    <a:pt x="52602" y="32730"/>
                    <a:pt x="50561" y="32730"/>
                  </a:cubicBezTo>
                  <a:cubicBezTo>
                    <a:pt x="48045" y="32730"/>
                    <a:pt x="45531" y="32865"/>
                    <a:pt x="43026" y="33279"/>
                  </a:cubicBezTo>
                  <a:cubicBezTo>
                    <a:pt x="41289" y="33568"/>
                    <a:pt x="39583" y="33981"/>
                    <a:pt x="37988" y="34746"/>
                  </a:cubicBezTo>
                  <a:cubicBezTo>
                    <a:pt x="36985" y="35227"/>
                    <a:pt x="36000" y="35745"/>
                    <a:pt x="35083" y="36208"/>
                  </a:cubicBezTo>
                  <a:cubicBezTo>
                    <a:pt x="34431" y="34733"/>
                    <a:pt x="33827" y="33243"/>
                    <a:pt x="33125" y="31799"/>
                  </a:cubicBezTo>
                  <a:cubicBezTo>
                    <a:pt x="32851" y="31226"/>
                    <a:pt x="32392" y="30736"/>
                    <a:pt x="31974" y="30241"/>
                  </a:cubicBezTo>
                  <a:cubicBezTo>
                    <a:pt x="31879" y="30130"/>
                    <a:pt x="31644" y="30135"/>
                    <a:pt x="31467" y="30094"/>
                  </a:cubicBezTo>
                  <a:lnTo>
                    <a:pt x="31467" y="30094"/>
                  </a:lnTo>
                  <a:cubicBezTo>
                    <a:pt x="31549" y="30296"/>
                    <a:pt x="31604" y="30511"/>
                    <a:pt x="31728" y="30685"/>
                  </a:cubicBezTo>
                  <a:cubicBezTo>
                    <a:pt x="31970" y="31024"/>
                    <a:pt x="32346" y="31300"/>
                    <a:pt x="32502" y="31670"/>
                  </a:cubicBezTo>
                  <a:cubicBezTo>
                    <a:pt x="33075" y="33037"/>
                    <a:pt x="33716" y="34394"/>
                    <a:pt x="34069" y="35823"/>
                  </a:cubicBezTo>
                  <a:cubicBezTo>
                    <a:pt x="34670" y="38239"/>
                    <a:pt x="35096" y="40663"/>
                    <a:pt x="33621" y="43033"/>
                  </a:cubicBezTo>
                  <a:cubicBezTo>
                    <a:pt x="33093" y="43881"/>
                    <a:pt x="32653" y="44752"/>
                    <a:pt x="31814" y="45311"/>
                  </a:cubicBezTo>
                  <a:cubicBezTo>
                    <a:pt x="29840" y="46640"/>
                    <a:pt x="27736" y="47695"/>
                    <a:pt x="25357" y="48107"/>
                  </a:cubicBezTo>
                  <a:cubicBezTo>
                    <a:pt x="24638" y="48231"/>
                    <a:pt x="23923" y="48391"/>
                    <a:pt x="23208" y="48551"/>
                  </a:cubicBezTo>
                  <a:cubicBezTo>
                    <a:pt x="22955" y="48606"/>
                    <a:pt x="22644" y="48685"/>
                    <a:pt x="22836" y="49047"/>
                  </a:cubicBezTo>
                  <a:cubicBezTo>
                    <a:pt x="23281" y="49876"/>
                    <a:pt x="24794" y="52375"/>
                    <a:pt x="24661" y="52425"/>
                  </a:cubicBezTo>
                  <a:cubicBezTo>
                    <a:pt x="24716" y="52567"/>
                    <a:pt x="24756" y="52668"/>
                    <a:pt x="24771" y="52704"/>
                  </a:cubicBezTo>
                  <a:cubicBezTo>
                    <a:pt x="23779" y="52603"/>
                    <a:pt x="22798" y="52508"/>
                    <a:pt x="21822" y="52402"/>
                  </a:cubicBezTo>
                  <a:cubicBezTo>
                    <a:pt x="21660" y="52382"/>
                    <a:pt x="21502" y="52331"/>
                    <a:pt x="21359" y="52251"/>
                  </a:cubicBezTo>
                  <a:cubicBezTo>
                    <a:pt x="20754" y="51940"/>
                    <a:pt x="20167" y="51591"/>
                    <a:pt x="19558" y="51289"/>
                  </a:cubicBezTo>
                  <a:cubicBezTo>
                    <a:pt x="18816" y="50926"/>
                    <a:pt x="17995" y="51014"/>
                    <a:pt x="17211" y="50899"/>
                  </a:cubicBezTo>
                  <a:cubicBezTo>
                    <a:pt x="17183" y="50894"/>
                    <a:pt x="17153" y="50891"/>
                    <a:pt x="17125" y="50890"/>
                  </a:cubicBezTo>
                  <a:cubicBezTo>
                    <a:pt x="17026" y="50878"/>
                    <a:pt x="16931" y="50873"/>
                    <a:pt x="16839" y="50873"/>
                  </a:cubicBezTo>
                  <a:cubicBezTo>
                    <a:pt x="16241" y="50873"/>
                    <a:pt x="15776" y="51111"/>
                    <a:pt x="15387" y="51504"/>
                  </a:cubicBezTo>
                  <a:cubicBezTo>
                    <a:pt x="14397" y="52512"/>
                    <a:pt x="13714" y="53723"/>
                    <a:pt x="13444" y="55129"/>
                  </a:cubicBezTo>
                  <a:cubicBezTo>
                    <a:pt x="13173" y="56513"/>
                    <a:pt x="13141" y="57861"/>
                    <a:pt x="14154" y="59026"/>
                  </a:cubicBezTo>
                  <a:cubicBezTo>
                    <a:pt x="14232" y="59117"/>
                    <a:pt x="14227" y="59338"/>
                    <a:pt x="14186" y="59475"/>
                  </a:cubicBezTo>
                  <a:cubicBezTo>
                    <a:pt x="13966" y="60286"/>
                    <a:pt x="13806" y="61130"/>
                    <a:pt x="13476" y="61895"/>
                  </a:cubicBezTo>
                  <a:cubicBezTo>
                    <a:pt x="12197" y="64870"/>
                    <a:pt x="11389" y="67991"/>
                    <a:pt x="10432" y="71067"/>
                  </a:cubicBezTo>
                  <a:cubicBezTo>
                    <a:pt x="10239" y="71690"/>
                    <a:pt x="10299" y="72245"/>
                    <a:pt x="10712" y="72699"/>
                  </a:cubicBezTo>
                  <a:cubicBezTo>
                    <a:pt x="10981" y="73001"/>
                    <a:pt x="10913" y="73217"/>
                    <a:pt x="10798" y="73519"/>
                  </a:cubicBezTo>
                  <a:cubicBezTo>
                    <a:pt x="9611" y="76595"/>
                    <a:pt x="8415" y="79666"/>
                    <a:pt x="7260" y="82755"/>
                  </a:cubicBezTo>
                  <a:cubicBezTo>
                    <a:pt x="5931" y="86320"/>
                    <a:pt x="4647" y="89909"/>
                    <a:pt x="3332" y="93485"/>
                  </a:cubicBezTo>
                  <a:cubicBezTo>
                    <a:pt x="2585" y="95529"/>
                    <a:pt x="1801" y="97565"/>
                    <a:pt x="1063" y="99614"/>
                  </a:cubicBezTo>
                  <a:cubicBezTo>
                    <a:pt x="728" y="100539"/>
                    <a:pt x="376" y="101506"/>
                    <a:pt x="1315" y="102216"/>
                  </a:cubicBezTo>
                  <a:cubicBezTo>
                    <a:pt x="1178" y="102427"/>
                    <a:pt x="1035" y="102570"/>
                    <a:pt x="976" y="102740"/>
                  </a:cubicBezTo>
                  <a:cubicBezTo>
                    <a:pt x="738" y="103371"/>
                    <a:pt x="518" y="104013"/>
                    <a:pt x="307" y="104660"/>
                  </a:cubicBezTo>
                  <a:cubicBezTo>
                    <a:pt x="0" y="105590"/>
                    <a:pt x="105" y="105828"/>
                    <a:pt x="884" y="106424"/>
                  </a:cubicBezTo>
                  <a:cubicBezTo>
                    <a:pt x="2219" y="107437"/>
                    <a:pt x="3736" y="108066"/>
                    <a:pt x="5293" y="108615"/>
                  </a:cubicBezTo>
                  <a:cubicBezTo>
                    <a:pt x="7016" y="109225"/>
                    <a:pt x="8722" y="109881"/>
                    <a:pt x="10449" y="110485"/>
                  </a:cubicBezTo>
                  <a:cubicBezTo>
                    <a:pt x="10672" y="110563"/>
                    <a:pt x="10933" y="110675"/>
                    <a:pt x="11171" y="110675"/>
                  </a:cubicBezTo>
                  <a:cubicBezTo>
                    <a:pt x="11356" y="110675"/>
                    <a:pt x="11527" y="110607"/>
                    <a:pt x="11655" y="110403"/>
                  </a:cubicBezTo>
                  <a:cubicBezTo>
                    <a:pt x="11989" y="109876"/>
                    <a:pt x="11536" y="109454"/>
                    <a:pt x="11211" y="109111"/>
                  </a:cubicBezTo>
                  <a:cubicBezTo>
                    <a:pt x="10239" y="108092"/>
                    <a:pt x="9221" y="107116"/>
                    <a:pt x="8232" y="106108"/>
                  </a:cubicBezTo>
                  <a:cubicBezTo>
                    <a:pt x="7700" y="105572"/>
                    <a:pt x="7195" y="105008"/>
                    <a:pt x="6600" y="104375"/>
                  </a:cubicBezTo>
                  <a:lnTo>
                    <a:pt x="6600" y="104375"/>
                  </a:lnTo>
                  <a:cubicBezTo>
                    <a:pt x="7173" y="104449"/>
                    <a:pt x="7586" y="104545"/>
                    <a:pt x="7998" y="104545"/>
                  </a:cubicBezTo>
                  <a:cubicBezTo>
                    <a:pt x="8516" y="104541"/>
                    <a:pt x="8635" y="104302"/>
                    <a:pt x="8480" y="103880"/>
                  </a:cubicBezTo>
                  <a:cubicBezTo>
                    <a:pt x="8772" y="103532"/>
                    <a:pt x="9094" y="103243"/>
                    <a:pt x="9296" y="102890"/>
                  </a:cubicBezTo>
                  <a:cubicBezTo>
                    <a:pt x="9882" y="101873"/>
                    <a:pt x="10459" y="100851"/>
                    <a:pt x="10959" y="99791"/>
                  </a:cubicBezTo>
                  <a:cubicBezTo>
                    <a:pt x="12188" y="97193"/>
                    <a:pt x="13370" y="94576"/>
                    <a:pt x="14567" y="91963"/>
                  </a:cubicBezTo>
                  <a:cubicBezTo>
                    <a:pt x="15520" y="89883"/>
                    <a:pt x="16450" y="87792"/>
                    <a:pt x="17431" y="85725"/>
                  </a:cubicBezTo>
                  <a:cubicBezTo>
                    <a:pt x="17994" y="84547"/>
                    <a:pt x="18632" y="83402"/>
                    <a:pt x="19237" y="82241"/>
                  </a:cubicBezTo>
                  <a:cubicBezTo>
                    <a:pt x="19279" y="82260"/>
                    <a:pt x="19325" y="82274"/>
                    <a:pt x="19365" y="82287"/>
                  </a:cubicBezTo>
                  <a:cubicBezTo>
                    <a:pt x="19278" y="83722"/>
                    <a:pt x="19164" y="85161"/>
                    <a:pt x="19100" y="86596"/>
                  </a:cubicBezTo>
                  <a:cubicBezTo>
                    <a:pt x="18911" y="90570"/>
                    <a:pt x="18696" y="94540"/>
                    <a:pt x="18581" y="98514"/>
                  </a:cubicBezTo>
                  <a:cubicBezTo>
                    <a:pt x="18503" y="101149"/>
                    <a:pt x="18577" y="103789"/>
                    <a:pt x="18568" y="106429"/>
                  </a:cubicBezTo>
                  <a:cubicBezTo>
                    <a:pt x="18568" y="107126"/>
                    <a:pt x="18642" y="107250"/>
                    <a:pt x="19237" y="107328"/>
                  </a:cubicBezTo>
                  <a:cubicBezTo>
                    <a:pt x="19237" y="107978"/>
                    <a:pt x="19228" y="108615"/>
                    <a:pt x="19241" y="109253"/>
                  </a:cubicBezTo>
                  <a:cubicBezTo>
                    <a:pt x="19251" y="109867"/>
                    <a:pt x="19535" y="110334"/>
                    <a:pt x="20140" y="110485"/>
                  </a:cubicBezTo>
                  <a:cubicBezTo>
                    <a:pt x="20714" y="110631"/>
                    <a:pt x="21317" y="110780"/>
                    <a:pt x="21902" y="110780"/>
                  </a:cubicBezTo>
                  <a:cubicBezTo>
                    <a:pt x="21943" y="110780"/>
                    <a:pt x="21984" y="110780"/>
                    <a:pt x="22024" y="110778"/>
                  </a:cubicBezTo>
                  <a:cubicBezTo>
                    <a:pt x="23688" y="110733"/>
                    <a:pt x="25352" y="110614"/>
                    <a:pt x="27016" y="110471"/>
                  </a:cubicBezTo>
                  <a:cubicBezTo>
                    <a:pt x="28694" y="110330"/>
                    <a:pt x="30366" y="110137"/>
                    <a:pt x="32039" y="109949"/>
                  </a:cubicBezTo>
                  <a:cubicBezTo>
                    <a:pt x="32643" y="109880"/>
                    <a:pt x="33190" y="109697"/>
                    <a:pt x="33268" y="109005"/>
                  </a:cubicBezTo>
                  <a:cubicBezTo>
                    <a:pt x="35417" y="109106"/>
                    <a:pt x="37521" y="109215"/>
                    <a:pt x="39625" y="109307"/>
                  </a:cubicBezTo>
                  <a:cubicBezTo>
                    <a:pt x="45538" y="109560"/>
                    <a:pt x="51451" y="109789"/>
                    <a:pt x="57362" y="110064"/>
                  </a:cubicBezTo>
                  <a:cubicBezTo>
                    <a:pt x="60017" y="110183"/>
                    <a:pt x="62661" y="110444"/>
                    <a:pt x="65314" y="110550"/>
                  </a:cubicBezTo>
                  <a:cubicBezTo>
                    <a:pt x="67272" y="110626"/>
                    <a:pt x="69234" y="110706"/>
                    <a:pt x="71194" y="110706"/>
                  </a:cubicBezTo>
                  <a:cubicBezTo>
                    <a:pt x="71961" y="110706"/>
                    <a:pt x="72727" y="110694"/>
                    <a:pt x="73492" y="110664"/>
                  </a:cubicBezTo>
                  <a:cubicBezTo>
                    <a:pt x="77992" y="110485"/>
                    <a:pt x="82485" y="110096"/>
                    <a:pt x="86985" y="109867"/>
                  </a:cubicBezTo>
                  <a:cubicBezTo>
                    <a:pt x="91615" y="109633"/>
                    <a:pt x="96249" y="109486"/>
                    <a:pt x="100879" y="109293"/>
                  </a:cubicBezTo>
                  <a:cubicBezTo>
                    <a:pt x="102946" y="109211"/>
                    <a:pt x="109711" y="108748"/>
                    <a:pt x="110320" y="108624"/>
                  </a:cubicBezTo>
                  <a:lnTo>
                    <a:pt x="110320" y="107744"/>
                  </a:lnTo>
                  <a:cubicBezTo>
                    <a:pt x="110312" y="107746"/>
                    <a:pt x="110305" y="107747"/>
                    <a:pt x="110299" y="107747"/>
                  </a:cubicBezTo>
                  <a:cubicBezTo>
                    <a:pt x="110136" y="107747"/>
                    <a:pt x="110238" y="107330"/>
                    <a:pt x="110238" y="106956"/>
                  </a:cubicBezTo>
                  <a:cubicBezTo>
                    <a:pt x="110237" y="104828"/>
                    <a:pt x="110233" y="102702"/>
                    <a:pt x="110229" y="100580"/>
                  </a:cubicBezTo>
                  <a:cubicBezTo>
                    <a:pt x="110210" y="94237"/>
                    <a:pt x="110183" y="87893"/>
                    <a:pt x="110178" y="81549"/>
                  </a:cubicBezTo>
                  <a:cubicBezTo>
                    <a:pt x="110174" y="77663"/>
                    <a:pt x="110210" y="73780"/>
                    <a:pt x="110233" y="69893"/>
                  </a:cubicBezTo>
                  <a:cubicBezTo>
                    <a:pt x="110238" y="69495"/>
                    <a:pt x="110288" y="69092"/>
                    <a:pt x="110320" y="68693"/>
                  </a:cubicBezTo>
                  <a:lnTo>
                    <a:pt x="110320" y="61542"/>
                  </a:lnTo>
                  <a:cubicBezTo>
                    <a:pt x="110279" y="61340"/>
                    <a:pt x="110210" y="61139"/>
                    <a:pt x="110210" y="60937"/>
                  </a:cubicBezTo>
                  <a:cubicBezTo>
                    <a:pt x="110200" y="53732"/>
                    <a:pt x="110201" y="46526"/>
                    <a:pt x="110216" y="39321"/>
                  </a:cubicBezTo>
                  <a:cubicBezTo>
                    <a:pt x="110220" y="38761"/>
                    <a:pt x="110087" y="38496"/>
                    <a:pt x="109509" y="38313"/>
                  </a:cubicBezTo>
                  <a:cubicBezTo>
                    <a:pt x="108396" y="37960"/>
                    <a:pt x="107208" y="37593"/>
                    <a:pt x="107236" y="36048"/>
                  </a:cubicBezTo>
                  <a:cubicBezTo>
                    <a:pt x="107232" y="35936"/>
                    <a:pt x="107196" y="35827"/>
                    <a:pt x="107130" y="35736"/>
                  </a:cubicBezTo>
                  <a:cubicBezTo>
                    <a:pt x="106503" y="34842"/>
                    <a:pt x="105921" y="33912"/>
                    <a:pt x="105215" y="33083"/>
                  </a:cubicBezTo>
                  <a:cubicBezTo>
                    <a:pt x="104789" y="32579"/>
                    <a:pt x="104078" y="32299"/>
                    <a:pt x="104156" y="31470"/>
                  </a:cubicBezTo>
                  <a:cubicBezTo>
                    <a:pt x="104160" y="31424"/>
                    <a:pt x="104110" y="31373"/>
                    <a:pt x="104092" y="31323"/>
                  </a:cubicBezTo>
                  <a:cubicBezTo>
                    <a:pt x="103400" y="29411"/>
                    <a:pt x="101855" y="28321"/>
                    <a:pt x="100091" y="27743"/>
                  </a:cubicBezTo>
                  <a:cubicBezTo>
                    <a:pt x="97927" y="27042"/>
                    <a:pt x="95649" y="26684"/>
                    <a:pt x="93436" y="26184"/>
                  </a:cubicBezTo>
                  <a:cubicBezTo>
                    <a:pt x="93203" y="24912"/>
                    <a:pt x="92958" y="23586"/>
                    <a:pt x="92702" y="22206"/>
                  </a:cubicBezTo>
                  <a:lnTo>
                    <a:pt x="92702" y="22206"/>
                  </a:lnTo>
                  <a:cubicBezTo>
                    <a:pt x="92766" y="22208"/>
                    <a:pt x="92830" y="22209"/>
                    <a:pt x="92893" y="22209"/>
                  </a:cubicBezTo>
                  <a:cubicBezTo>
                    <a:pt x="94807" y="22209"/>
                    <a:pt x="96418" y="21415"/>
                    <a:pt x="97900" y="20222"/>
                  </a:cubicBezTo>
                  <a:cubicBezTo>
                    <a:pt x="98110" y="20740"/>
                    <a:pt x="98263" y="21171"/>
                    <a:pt x="98455" y="21583"/>
                  </a:cubicBezTo>
                  <a:cubicBezTo>
                    <a:pt x="99018" y="22797"/>
                    <a:pt x="99929" y="23431"/>
                    <a:pt x="101172" y="23431"/>
                  </a:cubicBezTo>
                  <a:cubicBezTo>
                    <a:pt x="101323" y="23431"/>
                    <a:pt x="101479" y="23421"/>
                    <a:pt x="101640" y="23403"/>
                  </a:cubicBezTo>
                  <a:cubicBezTo>
                    <a:pt x="101946" y="23366"/>
                    <a:pt x="102242" y="23342"/>
                    <a:pt x="102527" y="23342"/>
                  </a:cubicBezTo>
                  <a:cubicBezTo>
                    <a:pt x="103506" y="23342"/>
                    <a:pt x="104346" y="23630"/>
                    <a:pt x="104936" y="24713"/>
                  </a:cubicBezTo>
                  <a:cubicBezTo>
                    <a:pt x="105263" y="25316"/>
                    <a:pt x="105908" y="25640"/>
                    <a:pt x="106634" y="25640"/>
                  </a:cubicBezTo>
                  <a:cubicBezTo>
                    <a:pt x="106659" y="25640"/>
                    <a:pt x="106684" y="25640"/>
                    <a:pt x="106709" y="25639"/>
                  </a:cubicBezTo>
                  <a:cubicBezTo>
                    <a:pt x="108011" y="25597"/>
                    <a:pt x="108960" y="24915"/>
                    <a:pt x="109656" y="23879"/>
                  </a:cubicBezTo>
                  <a:cubicBezTo>
                    <a:pt x="110079" y="23247"/>
                    <a:pt x="110110" y="22540"/>
                    <a:pt x="109785" y="21830"/>
                  </a:cubicBezTo>
                  <a:cubicBezTo>
                    <a:pt x="109377" y="20941"/>
                    <a:pt x="108832" y="20161"/>
                    <a:pt x="107878" y="19804"/>
                  </a:cubicBezTo>
                  <a:cubicBezTo>
                    <a:pt x="107071" y="19501"/>
                    <a:pt x="106760" y="18943"/>
                    <a:pt x="106659" y="18108"/>
                  </a:cubicBezTo>
                  <a:cubicBezTo>
                    <a:pt x="106462" y="16453"/>
                    <a:pt x="105472" y="15504"/>
                    <a:pt x="103808" y="15353"/>
                  </a:cubicBezTo>
                  <a:cubicBezTo>
                    <a:pt x="103462" y="15321"/>
                    <a:pt x="103114" y="15311"/>
                    <a:pt x="102764" y="15311"/>
                  </a:cubicBezTo>
                  <a:cubicBezTo>
                    <a:pt x="102214" y="15311"/>
                    <a:pt x="101661" y="15335"/>
                    <a:pt x="101109" y="15335"/>
                  </a:cubicBezTo>
                  <a:cubicBezTo>
                    <a:pt x="101109" y="15312"/>
                    <a:pt x="101099" y="15275"/>
                    <a:pt x="101113" y="15243"/>
                  </a:cubicBezTo>
                  <a:cubicBezTo>
                    <a:pt x="101727" y="13809"/>
                    <a:pt x="101718" y="12411"/>
                    <a:pt x="100842" y="11068"/>
                  </a:cubicBezTo>
                  <a:cubicBezTo>
                    <a:pt x="100783" y="10976"/>
                    <a:pt x="100779" y="10830"/>
                    <a:pt x="100796" y="10715"/>
                  </a:cubicBezTo>
                  <a:cubicBezTo>
                    <a:pt x="101149" y="8070"/>
                    <a:pt x="100114" y="5820"/>
                    <a:pt x="98547" y="3858"/>
                  </a:cubicBezTo>
                  <a:cubicBezTo>
                    <a:pt x="97043" y="1974"/>
                    <a:pt x="94921" y="907"/>
                    <a:pt x="92583" y="356"/>
                  </a:cubicBezTo>
                  <a:cubicBezTo>
                    <a:pt x="91535" y="110"/>
                    <a:pt x="90485" y="1"/>
                    <a:pt x="89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41;p26"/>
            <p:cNvSpPr/>
            <p:nvPr/>
          </p:nvSpPr>
          <p:spPr>
            <a:xfrm>
              <a:off x="3840950" y="636525"/>
              <a:ext cx="223925" cy="170950"/>
            </a:xfrm>
            <a:custGeom>
              <a:avLst/>
              <a:gdLst/>
              <a:ahLst/>
              <a:cxnLst/>
              <a:rect l="l" t="t" r="r" b="b"/>
              <a:pathLst>
                <a:path w="8957" h="6838" extrusionOk="0">
                  <a:moveTo>
                    <a:pt x="997" y="1"/>
                  </a:moveTo>
                  <a:cubicBezTo>
                    <a:pt x="528" y="1"/>
                    <a:pt x="205" y="269"/>
                    <a:pt x="0" y="805"/>
                  </a:cubicBezTo>
                  <a:cubicBezTo>
                    <a:pt x="472" y="861"/>
                    <a:pt x="962" y="878"/>
                    <a:pt x="1439" y="979"/>
                  </a:cubicBezTo>
                  <a:cubicBezTo>
                    <a:pt x="1921" y="1084"/>
                    <a:pt x="2375" y="1309"/>
                    <a:pt x="2855" y="1410"/>
                  </a:cubicBezTo>
                  <a:cubicBezTo>
                    <a:pt x="3882" y="1625"/>
                    <a:pt x="4487" y="2253"/>
                    <a:pt x="4942" y="3179"/>
                  </a:cubicBezTo>
                  <a:cubicBezTo>
                    <a:pt x="5184" y="3679"/>
                    <a:pt x="5652" y="4078"/>
                    <a:pt x="6050" y="4495"/>
                  </a:cubicBezTo>
                  <a:cubicBezTo>
                    <a:pt x="6912" y="5403"/>
                    <a:pt x="8444" y="5466"/>
                    <a:pt x="8957" y="6837"/>
                  </a:cubicBezTo>
                  <a:cubicBezTo>
                    <a:pt x="8892" y="5865"/>
                    <a:pt x="8393" y="5068"/>
                    <a:pt x="7476" y="4687"/>
                  </a:cubicBezTo>
                  <a:cubicBezTo>
                    <a:pt x="6362" y="4225"/>
                    <a:pt x="5849" y="3450"/>
                    <a:pt x="5733" y="2267"/>
                  </a:cubicBezTo>
                  <a:cubicBezTo>
                    <a:pt x="5619" y="1089"/>
                    <a:pt x="4978" y="479"/>
                    <a:pt x="3791" y="291"/>
                  </a:cubicBezTo>
                  <a:cubicBezTo>
                    <a:pt x="3249" y="209"/>
                    <a:pt x="2700" y="214"/>
                    <a:pt x="2149" y="172"/>
                  </a:cubicBezTo>
                  <a:cubicBezTo>
                    <a:pt x="1953" y="154"/>
                    <a:pt x="1742" y="163"/>
                    <a:pt x="1558" y="104"/>
                  </a:cubicBezTo>
                  <a:cubicBezTo>
                    <a:pt x="1351" y="35"/>
                    <a:pt x="1165" y="1"/>
                    <a:pt x="99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42;p26"/>
            <p:cNvSpPr/>
            <p:nvPr/>
          </p:nvSpPr>
          <p:spPr>
            <a:xfrm>
              <a:off x="3818275" y="670325"/>
              <a:ext cx="235800" cy="185550"/>
            </a:xfrm>
            <a:custGeom>
              <a:avLst/>
              <a:gdLst/>
              <a:ahLst/>
              <a:cxnLst/>
              <a:rect l="l" t="t" r="r" b="b"/>
              <a:pathLst>
                <a:path w="9432" h="7422" extrusionOk="0">
                  <a:moveTo>
                    <a:pt x="1196" y="1"/>
                  </a:moveTo>
                  <a:cubicBezTo>
                    <a:pt x="953" y="1"/>
                    <a:pt x="726" y="81"/>
                    <a:pt x="568" y="347"/>
                  </a:cubicBezTo>
                  <a:cubicBezTo>
                    <a:pt x="13" y="1287"/>
                    <a:pt x="0" y="1804"/>
                    <a:pt x="554" y="2323"/>
                  </a:cubicBezTo>
                  <a:cubicBezTo>
                    <a:pt x="876" y="2620"/>
                    <a:pt x="1297" y="2868"/>
                    <a:pt x="1719" y="2992"/>
                  </a:cubicBezTo>
                  <a:cubicBezTo>
                    <a:pt x="2255" y="3148"/>
                    <a:pt x="2832" y="3194"/>
                    <a:pt x="3396" y="3216"/>
                  </a:cubicBezTo>
                  <a:cubicBezTo>
                    <a:pt x="5491" y="3308"/>
                    <a:pt x="6963" y="4509"/>
                    <a:pt x="7420" y="6530"/>
                  </a:cubicBezTo>
                  <a:cubicBezTo>
                    <a:pt x="7484" y="6815"/>
                    <a:pt x="7544" y="7099"/>
                    <a:pt x="7612" y="7420"/>
                  </a:cubicBezTo>
                  <a:cubicBezTo>
                    <a:pt x="7636" y="7421"/>
                    <a:pt x="7659" y="7421"/>
                    <a:pt x="7682" y="7421"/>
                  </a:cubicBezTo>
                  <a:cubicBezTo>
                    <a:pt x="8425" y="7421"/>
                    <a:pt x="8892" y="6999"/>
                    <a:pt x="9345" y="6581"/>
                  </a:cubicBezTo>
                  <a:cubicBezTo>
                    <a:pt x="9423" y="6512"/>
                    <a:pt x="9432" y="6291"/>
                    <a:pt x="9387" y="6182"/>
                  </a:cubicBezTo>
                  <a:cubicBezTo>
                    <a:pt x="9112" y="5508"/>
                    <a:pt x="8722" y="4953"/>
                    <a:pt x="8017" y="4619"/>
                  </a:cubicBezTo>
                  <a:cubicBezTo>
                    <a:pt x="6761" y="4023"/>
                    <a:pt x="5665" y="3239"/>
                    <a:pt x="5083" y="1873"/>
                  </a:cubicBezTo>
                  <a:cubicBezTo>
                    <a:pt x="4913" y="1470"/>
                    <a:pt x="4538" y="1053"/>
                    <a:pt x="4148" y="870"/>
                  </a:cubicBezTo>
                  <a:cubicBezTo>
                    <a:pt x="3410" y="525"/>
                    <a:pt x="2599" y="319"/>
                    <a:pt x="1806" y="109"/>
                  </a:cubicBezTo>
                  <a:cubicBezTo>
                    <a:pt x="1612" y="57"/>
                    <a:pt x="1398" y="1"/>
                    <a:pt x="11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43;p26"/>
            <p:cNvSpPr/>
            <p:nvPr/>
          </p:nvSpPr>
          <p:spPr>
            <a:xfrm>
              <a:off x="3121325" y="2915925"/>
              <a:ext cx="919450" cy="67550"/>
            </a:xfrm>
            <a:custGeom>
              <a:avLst/>
              <a:gdLst/>
              <a:ahLst/>
              <a:cxnLst/>
              <a:rect l="l" t="t" r="r" b="b"/>
              <a:pathLst>
                <a:path w="36778" h="2702" extrusionOk="0">
                  <a:moveTo>
                    <a:pt x="36127" y="0"/>
                  </a:moveTo>
                  <a:cubicBezTo>
                    <a:pt x="35830" y="0"/>
                    <a:pt x="35530" y="91"/>
                    <a:pt x="35229" y="112"/>
                  </a:cubicBezTo>
                  <a:cubicBezTo>
                    <a:pt x="32493" y="323"/>
                    <a:pt x="29756" y="593"/>
                    <a:pt x="27011" y="713"/>
                  </a:cubicBezTo>
                  <a:cubicBezTo>
                    <a:pt x="23092" y="887"/>
                    <a:pt x="19173" y="942"/>
                    <a:pt x="15250" y="1066"/>
                  </a:cubicBezTo>
                  <a:cubicBezTo>
                    <a:pt x="10762" y="1203"/>
                    <a:pt x="6275" y="1386"/>
                    <a:pt x="1787" y="1487"/>
                  </a:cubicBezTo>
                  <a:cubicBezTo>
                    <a:pt x="862" y="1510"/>
                    <a:pt x="537" y="2184"/>
                    <a:pt x="1" y="2701"/>
                  </a:cubicBezTo>
                  <a:cubicBezTo>
                    <a:pt x="12271" y="1680"/>
                    <a:pt x="24572" y="1716"/>
                    <a:pt x="36778" y="974"/>
                  </a:cubicBezTo>
                  <a:cubicBezTo>
                    <a:pt x="36750" y="814"/>
                    <a:pt x="36691" y="677"/>
                    <a:pt x="36710" y="548"/>
                  </a:cubicBezTo>
                  <a:cubicBezTo>
                    <a:pt x="36760" y="149"/>
                    <a:pt x="36485" y="21"/>
                    <a:pt x="36201" y="2"/>
                  </a:cubicBezTo>
                  <a:cubicBezTo>
                    <a:pt x="36176" y="1"/>
                    <a:pt x="36152" y="0"/>
                    <a:pt x="361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44;p26"/>
            <p:cNvSpPr/>
            <p:nvPr/>
          </p:nvSpPr>
          <p:spPr>
            <a:xfrm>
              <a:off x="3998725" y="1421775"/>
              <a:ext cx="30050" cy="153325"/>
            </a:xfrm>
            <a:custGeom>
              <a:avLst/>
              <a:gdLst/>
              <a:ahLst/>
              <a:cxnLst/>
              <a:rect l="l" t="t" r="r" b="b"/>
              <a:pathLst>
                <a:path w="1202" h="6133" extrusionOk="0">
                  <a:moveTo>
                    <a:pt x="229" y="0"/>
                  </a:moveTo>
                  <a:cubicBezTo>
                    <a:pt x="152" y="146"/>
                    <a:pt x="0" y="293"/>
                    <a:pt x="9" y="436"/>
                  </a:cubicBezTo>
                  <a:cubicBezTo>
                    <a:pt x="74" y="2058"/>
                    <a:pt x="143" y="3680"/>
                    <a:pt x="266" y="5302"/>
                  </a:cubicBezTo>
                  <a:cubicBezTo>
                    <a:pt x="289" y="5592"/>
                    <a:pt x="574" y="5857"/>
                    <a:pt x="739" y="6133"/>
                  </a:cubicBezTo>
                  <a:cubicBezTo>
                    <a:pt x="894" y="5853"/>
                    <a:pt x="1046" y="5569"/>
                    <a:pt x="1201" y="5289"/>
                  </a:cubicBezTo>
                  <a:cubicBezTo>
                    <a:pt x="1160" y="5270"/>
                    <a:pt x="1119" y="5247"/>
                    <a:pt x="1082" y="5230"/>
                  </a:cubicBezTo>
                  <a:cubicBezTo>
                    <a:pt x="989" y="4099"/>
                    <a:pt x="899" y="2970"/>
                    <a:pt x="811" y="1843"/>
                  </a:cubicBezTo>
                  <a:cubicBezTo>
                    <a:pt x="769" y="1352"/>
                    <a:pt x="761" y="852"/>
                    <a:pt x="668" y="371"/>
                  </a:cubicBezTo>
                  <a:cubicBezTo>
                    <a:pt x="641" y="225"/>
                    <a:pt x="384" y="123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45;p26"/>
            <p:cNvSpPr/>
            <p:nvPr/>
          </p:nvSpPr>
          <p:spPr>
            <a:xfrm>
              <a:off x="4009150" y="2472975"/>
              <a:ext cx="22025" cy="151850"/>
            </a:xfrm>
            <a:custGeom>
              <a:avLst/>
              <a:gdLst/>
              <a:ahLst/>
              <a:cxnLst/>
              <a:rect l="l" t="t" r="r" b="b"/>
              <a:pathLst>
                <a:path w="881" h="6074" extrusionOk="0">
                  <a:moveTo>
                    <a:pt x="317" y="1"/>
                  </a:moveTo>
                  <a:cubicBezTo>
                    <a:pt x="211" y="148"/>
                    <a:pt x="19" y="294"/>
                    <a:pt x="19" y="441"/>
                  </a:cubicBezTo>
                  <a:cubicBezTo>
                    <a:pt x="0" y="2012"/>
                    <a:pt x="0" y="3585"/>
                    <a:pt x="28" y="5157"/>
                  </a:cubicBezTo>
                  <a:cubicBezTo>
                    <a:pt x="32" y="5418"/>
                    <a:pt x="189" y="5685"/>
                    <a:pt x="317" y="6074"/>
                  </a:cubicBezTo>
                  <a:cubicBezTo>
                    <a:pt x="454" y="5845"/>
                    <a:pt x="537" y="5762"/>
                    <a:pt x="555" y="5670"/>
                  </a:cubicBezTo>
                  <a:cubicBezTo>
                    <a:pt x="881" y="3910"/>
                    <a:pt x="871" y="2141"/>
                    <a:pt x="656" y="372"/>
                  </a:cubicBezTo>
                  <a:cubicBezTo>
                    <a:pt x="642" y="239"/>
                    <a:pt x="436" y="125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46;p26"/>
            <p:cNvSpPr/>
            <p:nvPr/>
          </p:nvSpPr>
          <p:spPr>
            <a:xfrm>
              <a:off x="4007900" y="2676350"/>
              <a:ext cx="21550" cy="113600"/>
            </a:xfrm>
            <a:custGeom>
              <a:avLst/>
              <a:gdLst/>
              <a:ahLst/>
              <a:cxnLst/>
              <a:rect l="l" t="t" r="r" b="b"/>
              <a:pathLst>
                <a:path w="862" h="4544" extrusionOk="0">
                  <a:moveTo>
                    <a:pt x="500" y="1"/>
                  </a:moveTo>
                  <a:cubicBezTo>
                    <a:pt x="385" y="226"/>
                    <a:pt x="197" y="445"/>
                    <a:pt x="179" y="679"/>
                  </a:cubicBezTo>
                  <a:cubicBezTo>
                    <a:pt x="92" y="1660"/>
                    <a:pt x="41" y="2641"/>
                    <a:pt x="10" y="3627"/>
                  </a:cubicBezTo>
                  <a:cubicBezTo>
                    <a:pt x="1" y="3916"/>
                    <a:pt x="83" y="4209"/>
                    <a:pt x="124" y="4498"/>
                  </a:cubicBezTo>
                  <a:cubicBezTo>
                    <a:pt x="197" y="4517"/>
                    <a:pt x="266" y="4530"/>
                    <a:pt x="339" y="4544"/>
                  </a:cubicBezTo>
                  <a:cubicBezTo>
                    <a:pt x="467" y="4310"/>
                    <a:pt x="683" y="4081"/>
                    <a:pt x="706" y="3838"/>
                  </a:cubicBezTo>
                  <a:cubicBezTo>
                    <a:pt x="793" y="2788"/>
                    <a:pt x="852" y="1734"/>
                    <a:pt x="862" y="684"/>
                  </a:cubicBezTo>
                  <a:cubicBezTo>
                    <a:pt x="862" y="455"/>
                    <a:pt x="624" y="230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47;p26"/>
            <p:cNvSpPr/>
            <p:nvPr/>
          </p:nvSpPr>
          <p:spPr>
            <a:xfrm>
              <a:off x="4006300" y="1605325"/>
              <a:ext cx="19600" cy="96375"/>
            </a:xfrm>
            <a:custGeom>
              <a:avLst/>
              <a:gdLst/>
              <a:ahLst/>
              <a:cxnLst/>
              <a:rect l="l" t="t" r="r" b="b"/>
              <a:pathLst>
                <a:path w="784" h="3855" extrusionOk="0">
                  <a:moveTo>
                    <a:pt x="413" y="0"/>
                  </a:moveTo>
                  <a:cubicBezTo>
                    <a:pt x="297" y="147"/>
                    <a:pt x="105" y="284"/>
                    <a:pt x="82" y="440"/>
                  </a:cubicBezTo>
                  <a:cubicBezTo>
                    <a:pt x="18" y="926"/>
                    <a:pt x="23" y="1421"/>
                    <a:pt x="0" y="1912"/>
                  </a:cubicBezTo>
                  <a:lnTo>
                    <a:pt x="55" y="1912"/>
                  </a:lnTo>
                  <a:cubicBezTo>
                    <a:pt x="55" y="2369"/>
                    <a:pt x="18" y="2828"/>
                    <a:pt x="73" y="3278"/>
                  </a:cubicBezTo>
                  <a:cubicBezTo>
                    <a:pt x="100" y="3484"/>
                    <a:pt x="312" y="3663"/>
                    <a:pt x="444" y="3855"/>
                  </a:cubicBezTo>
                  <a:cubicBezTo>
                    <a:pt x="558" y="3667"/>
                    <a:pt x="770" y="3475"/>
                    <a:pt x="770" y="3286"/>
                  </a:cubicBezTo>
                  <a:cubicBezTo>
                    <a:pt x="783" y="2338"/>
                    <a:pt x="751" y="1393"/>
                    <a:pt x="701" y="445"/>
                  </a:cubicBezTo>
                  <a:cubicBezTo>
                    <a:pt x="692" y="293"/>
                    <a:pt x="513" y="147"/>
                    <a:pt x="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48;p26"/>
            <p:cNvSpPr/>
            <p:nvPr/>
          </p:nvSpPr>
          <p:spPr>
            <a:xfrm>
              <a:off x="3963750" y="1551100"/>
              <a:ext cx="38325" cy="91025"/>
            </a:xfrm>
            <a:custGeom>
              <a:avLst/>
              <a:gdLst/>
              <a:ahLst/>
              <a:cxnLst/>
              <a:rect l="l" t="t" r="r" b="b"/>
              <a:pathLst>
                <a:path w="1533" h="3641" extrusionOk="0">
                  <a:moveTo>
                    <a:pt x="1" y="1"/>
                  </a:moveTo>
                  <a:lnTo>
                    <a:pt x="1" y="1"/>
                  </a:lnTo>
                  <a:cubicBezTo>
                    <a:pt x="377" y="1175"/>
                    <a:pt x="66" y="2430"/>
                    <a:pt x="680" y="3640"/>
                  </a:cubicBezTo>
                  <a:cubicBezTo>
                    <a:pt x="1532" y="2518"/>
                    <a:pt x="1092" y="2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49;p26"/>
            <p:cNvSpPr/>
            <p:nvPr/>
          </p:nvSpPr>
          <p:spPr>
            <a:xfrm>
              <a:off x="3959875" y="2605200"/>
              <a:ext cx="21100" cy="92275"/>
            </a:xfrm>
            <a:custGeom>
              <a:avLst/>
              <a:gdLst/>
              <a:ahLst/>
              <a:cxnLst/>
              <a:rect l="l" t="t" r="r" b="b"/>
              <a:pathLst>
                <a:path w="844" h="3691" extrusionOk="0">
                  <a:moveTo>
                    <a:pt x="220" y="1"/>
                  </a:moveTo>
                  <a:cubicBezTo>
                    <a:pt x="152" y="170"/>
                    <a:pt x="19" y="335"/>
                    <a:pt x="15" y="510"/>
                  </a:cubicBezTo>
                  <a:cubicBezTo>
                    <a:pt x="0" y="1110"/>
                    <a:pt x="0" y="1715"/>
                    <a:pt x="46" y="2315"/>
                  </a:cubicBezTo>
                  <a:cubicBezTo>
                    <a:pt x="88" y="2773"/>
                    <a:pt x="208" y="3228"/>
                    <a:pt x="290" y="3686"/>
                  </a:cubicBezTo>
                  <a:cubicBezTo>
                    <a:pt x="372" y="3686"/>
                    <a:pt x="450" y="3686"/>
                    <a:pt x="532" y="3690"/>
                  </a:cubicBezTo>
                  <a:cubicBezTo>
                    <a:pt x="633" y="3315"/>
                    <a:pt x="808" y="2939"/>
                    <a:pt x="816" y="2559"/>
                  </a:cubicBezTo>
                  <a:cubicBezTo>
                    <a:pt x="844" y="1839"/>
                    <a:pt x="803" y="1111"/>
                    <a:pt x="725" y="390"/>
                  </a:cubicBezTo>
                  <a:cubicBezTo>
                    <a:pt x="707" y="244"/>
                    <a:pt x="395" y="129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50;p26"/>
            <p:cNvSpPr/>
            <p:nvPr/>
          </p:nvSpPr>
          <p:spPr>
            <a:xfrm>
              <a:off x="3802775" y="724475"/>
              <a:ext cx="180950" cy="123225"/>
            </a:xfrm>
            <a:custGeom>
              <a:avLst/>
              <a:gdLst/>
              <a:ahLst/>
              <a:cxnLst/>
              <a:rect l="l" t="t" r="r" b="b"/>
              <a:pathLst>
                <a:path w="7238" h="4929" extrusionOk="0">
                  <a:moveTo>
                    <a:pt x="184" y="0"/>
                  </a:moveTo>
                  <a:cubicBezTo>
                    <a:pt x="97" y="157"/>
                    <a:pt x="1" y="330"/>
                    <a:pt x="47" y="446"/>
                  </a:cubicBezTo>
                  <a:cubicBezTo>
                    <a:pt x="243" y="913"/>
                    <a:pt x="468" y="1376"/>
                    <a:pt x="706" y="1825"/>
                  </a:cubicBezTo>
                  <a:cubicBezTo>
                    <a:pt x="1181" y="2727"/>
                    <a:pt x="1800" y="3115"/>
                    <a:pt x="2741" y="3115"/>
                  </a:cubicBezTo>
                  <a:cubicBezTo>
                    <a:pt x="2852" y="3115"/>
                    <a:pt x="2968" y="3109"/>
                    <a:pt x="3089" y="3099"/>
                  </a:cubicBezTo>
                  <a:cubicBezTo>
                    <a:pt x="3502" y="3063"/>
                    <a:pt x="3919" y="3038"/>
                    <a:pt x="4332" y="3038"/>
                  </a:cubicBezTo>
                  <a:cubicBezTo>
                    <a:pt x="4391" y="3038"/>
                    <a:pt x="4451" y="3038"/>
                    <a:pt x="4511" y="3040"/>
                  </a:cubicBezTo>
                  <a:cubicBezTo>
                    <a:pt x="5405" y="3054"/>
                    <a:pt x="6143" y="3378"/>
                    <a:pt x="6646" y="4163"/>
                  </a:cubicBezTo>
                  <a:cubicBezTo>
                    <a:pt x="6816" y="4434"/>
                    <a:pt x="7041" y="4676"/>
                    <a:pt x="7237" y="4928"/>
                  </a:cubicBezTo>
                  <a:cubicBezTo>
                    <a:pt x="7087" y="3012"/>
                    <a:pt x="5876" y="1916"/>
                    <a:pt x="4015" y="1815"/>
                  </a:cubicBezTo>
                  <a:cubicBezTo>
                    <a:pt x="2525" y="1738"/>
                    <a:pt x="1004" y="1655"/>
                    <a:pt x="18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51;p26"/>
            <p:cNvSpPr/>
            <p:nvPr/>
          </p:nvSpPr>
          <p:spPr>
            <a:xfrm>
              <a:off x="3191650" y="1845175"/>
              <a:ext cx="774550" cy="277950"/>
            </a:xfrm>
            <a:custGeom>
              <a:avLst/>
              <a:gdLst/>
              <a:ahLst/>
              <a:cxnLst/>
              <a:rect l="l" t="t" r="r" b="b"/>
              <a:pathLst>
                <a:path w="30982" h="11118" extrusionOk="0">
                  <a:moveTo>
                    <a:pt x="26817" y="749"/>
                  </a:moveTo>
                  <a:cubicBezTo>
                    <a:pt x="27839" y="749"/>
                    <a:pt x="28860" y="753"/>
                    <a:pt x="29881" y="760"/>
                  </a:cubicBezTo>
                  <a:lnTo>
                    <a:pt x="29881" y="9671"/>
                  </a:lnTo>
                  <a:cubicBezTo>
                    <a:pt x="29162" y="9635"/>
                    <a:pt x="28525" y="9616"/>
                    <a:pt x="27892" y="9566"/>
                  </a:cubicBezTo>
                  <a:cubicBezTo>
                    <a:pt x="26299" y="9441"/>
                    <a:pt x="24709" y="9388"/>
                    <a:pt x="23119" y="9388"/>
                  </a:cubicBezTo>
                  <a:cubicBezTo>
                    <a:pt x="20371" y="9388"/>
                    <a:pt x="17627" y="9546"/>
                    <a:pt x="14880" y="9767"/>
                  </a:cubicBezTo>
                  <a:cubicBezTo>
                    <a:pt x="13019" y="9913"/>
                    <a:pt x="11149" y="9932"/>
                    <a:pt x="9279" y="10014"/>
                  </a:cubicBezTo>
                  <a:cubicBezTo>
                    <a:pt x="6991" y="10118"/>
                    <a:pt x="4704" y="10221"/>
                    <a:pt x="2417" y="10321"/>
                  </a:cubicBezTo>
                  <a:cubicBezTo>
                    <a:pt x="2339" y="10325"/>
                    <a:pt x="2261" y="10326"/>
                    <a:pt x="2182" y="10326"/>
                  </a:cubicBezTo>
                  <a:cubicBezTo>
                    <a:pt x="2023" y="10326"/>
                    <a:pt x="1858" y="10321"/>
                    <a:pt x="1675" y="10321"/>
                  </a:cubicBezTo>
                  <a:cubicBezTo>
                    <a:pt x="1391" y="7287"/>
                    <a:pt x="1106" y="4285"/>
                    <a:pt x="827" y="1265"/>
                  </a:cubicBezTo>
                  <a:cubicBezTo>
                    <a:pt x="9516" y="1011"/>
                    <a:pt x="18176" y="749"/>
                    <a:pt x="26817" y="749"/>
                  </a:cubicBezTo>
                  <a:close/>
                  <a:moveTo>
                    <a:pt x="29824" y="1"/>
                  </a:moveTo>
                  <a:cubicBezTo>
                    <a:pt x="29745" y="1"/>
                    <a:pt x="29665" y="3"/>
                    <a:pt x="29589" y="3"/>
                  </a:cubicBezTo>
                  <a:cubicBezTo>
                    <a:pt x="21837" y="111"/>
                    <a:pt x="14086" y="228"/>
                    <a:pt x="6336" y="357"/>
                  </a:cubicBezTo>
                  <a:cubicBezTo>
                    <a:pt x="4723" y="385"/>
                    <a:pt x="3114" y="481"/>
                    <a:pt x="1505" y="563"/>
                  </a:cubicBezTo>
                  <a:cubicBezTo>
                    <a:pt x="1271" y="575"/>
                    <a:pt x="1013" y="703"/>
                    <a:pt x="796" y="703"/>
                  </a:cubicBezTo>
                  <a:cubicBezTo>
                    <a:pt x="749" y="703"/>
                    <a:pt x="704" y="697"/>
                    <a:pt x="661" y="682"/>
                  </a:cubicBezTo>
                  <a:cubicBezTo>
                    <a:pt x="547" y="643"/>
                    <a:pt x="459" y="625"/>
                    <a:pt x="391" y="625"/>
                  </a:cubicBezTo>
                  <a:cubicBezTo>
                    <a:pt x="150" y="625"/>
                    <a:pt x="158" y="848"/>
                    <a:pt x="143" y="1127"/>
                  </a:cubicBezTo>
                  <a:cubicBezTo>
                    <a:pt x="1" y="4271"/>
                    <a:pt x="611" y="7370"/>
                    <a:pt x="735" y="10496"/>
                  </a:cubicBezTo>
                  <a:cubicBezTo>
                    <a:pt x="743" y="10679"/>
                    <a:pt x="955" y="10967"/>
                    <a:pt x="1120" y="11005"/>
                  </a:cubicBezTo>
                  <a:cubicBezTo>
                    <a:pt x="1472" y="11085"/>
                    <a:pt x="1845" y="11117"/>
                    <a:pt x="2212" y="11117"/>
                  </a:cubicBezTo>
                  <a:cubicBezTo>
                    <a:pt x="2279" y="11117"/>
                    <a:pt x="2345" y="11116"/>
                    <a:pt x="2412" y="11114"/>
                  </a:cubicBezTo>
                  <a:cubicBezTo>
                    <a:pt x="4260" y="11054"/>
                    <a:pt x="6111" y="10967"/>
                    <a:pt x="7958" y="10898"/>
                  </a:cubicBezTo>
                  <a:cubicBezTo>
                    <a:pt x="9732" y="10835"/>
                    <a:pt x="11511" y="10797"/>
                    <a:pt x="13289" y="10715"/>
                  </a:cubicBezTo>
                  <a:cubicBezTo>
                    <a:pt x="16286" y="10574"/>
                    <a:pt x="19284" y="10317"/>
                    <a:pt x="22286" y="10266"/>
                  </a:cubicBezTo>
                  <a:cubicBezTo>
                    <a:pt x="22545" y="10262"/>
                    <a:pt x="22804" y="10260"/>
                    <a:pt x="23063" y="10260"/>
                  </a:cubicBezTo>
                  <a:cubicBezTo>
                    <a:pt x="25386" y="10260"/>
                    <a:pt x="27711" y="10414"/>
                    <a:pt x="30033" y="10473"/>
                  </a:cubicBezTo>
                  <a:cubicBezTo>
                    <a:pt x="30039" y="10473"/>
                    <a:pt x="30046" y="10473"/>
                    <a:pt x="30052" y="10473"/>
                  </a:cubicBezTo>
                  <a:cubicBezTo>
                    <a:pt x="30362" y="10473"/>
                    <a:pt x="30672" y="10371"/>
                    <a:pt x="30982" y="10321"/>
                  </a:cubicBezTo>
                  <a:cubicBezTo>
                    <a:pt x="30954" y="10258"/>
                    <a:pt x="30927" y="10198"/>
                    <a:pt x="30899" y="10138"/>
                  </a:cubicBezTo>
                  <a:cubicBezTo>
                    <a:pt x="30812" y="9923"/>
                    <a:pt x="30647" y="9703"/>
                    <a:pt x="30647" y="9487"/>
                  </a:cubicBezTo>
                  <a:cubicBezTo>
                    <a:pt x="30638" y="7892"/>
                    <a:pt x="30683" y="6297"/>
                    <a:pt x="30666" y="4702"/>
                  </a:cubicBezTo>
                  <a:cubicBezTo>
                    <a:pt x="30647" y="3250"/>
                    <a:pt x="30582" y="1797"/>
                    <a:pt x="30510" y="344"/>
                  </a:cubicBezTo>
                  <a:cubicBezTo>
                    <a:pt x="30504" y="233"/>
                    <a:pt x="30317" y="81"/>
                    <a:pt x="30184" y="41"/>
                  </a:cubicBezTo>
                  <a:cubicBezTo>
                    <a:pt x="30072" y="7"/>
                    <a:pt x="29949" y="1"/>
                    <a:pt x="298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52;p26"/>
            <p:cNvSpPr/>
            <p:nvPr/>
          </p:nvSpPr>
          <p:spPr>
            <a:xfrm>
              <a:off x="3212300" y="1863875"/>
              <a:ext cx="726400" cy="239450"/>
            </a:xfrm>
            <a:custGeom>
              <a:avLst/>
              <a:gdLst/>
              <a:ahLst/>
              <a:cxnLst/>
              <a:rect l="l" t="t" r="r" b="b"/>
              <a:pathLst>
                <a:path w="29056" h="9578" extrusionOk="0">
                  <a:moveTo>
                    <a:pt x="25991" y="1"/>
                  </a:moveTo>
                  <a:cubicBezTo>
                    <a:pt x="17350" y="1"/>
                    <a:pt x="8690" y="263"/>
                    <a:pt x="1" y="517"/>
                  </a:cubicBezTo>
                  <a:cubicBezTo>
                    <a:pt x="280" y="3537"/>
                    <a:pt x="565" y="6539"/>
                    <a:pt x="849" y="9573"/>
                  </a:cubicBezTo>
                  <a:cubicBezTo>
                    <a:pt x="1032" y="9573"/>
                    <a:pt x="1197" y="9578"/>
                    <a:pt x="1356" y="9578"/>
                  </a:cubicBezTo>
                  <a:cubicBezTo>
                    <a:pt x="1435" y="9578"/>
                    <a:pt x="1513" y="9577"/>
                    <a:pt x="1591" y="9573"/>
                  </a:cubicBezTo>
                  <a:cubicBezTo>
                    <a:pt x="3878" y="9469"/>
                    <a:pt x="6166" y="9367"/>
                    <a:pt x="8453" y="9267"/>
                  </a:cubicBezTo>
                  <a:cubicBezTo>
                    <a:pt x="10323" y="9184"/>
                    <a:pt x="12193" y="9166"/>
                    <a:pt x="14054" y="9019"/>
                  </a:cubicBezTo>
                  <a:cubicBezTo>
                    <a:pt x="16801" y="8798"/>
                    <a:pt x="19545" y="8640"/>
                    <a:pt x="22293" y="8640"/>
                  </a:cubicBezTo>
                  <a:cubicBezTo>
                    <a:pt x="23883" y="8640"/>
                    <a:pt x="25473" y="8693"/>
                    <a:pt x="27066" y="8818"/>
                  </a:cubicBezTo>
                  <a:cubicBezTo>
                    <a:pt x="27699" y="8868"/>
                    <a:pt x="28336" y="8887"/>
                    <a:pt x="29055" y="8923"/>
                  </a:cubicBezTo>
                  <a:lnTo>
                    <a:pt x="29055" y="12"/>
                  </a:lnTo>
                  <a:cubicBezTo>
                    <a:pt x="28034" y="5"/>
                    <a:pt x="27013" y="1"/>
                    <a:pt x="2599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53;p26"/>
            <p:cNvSpPr/>
            <p:nvPr/>
          </p:nvSpPr>
          <p:spPr>
            <a:xfrm>
              <a:off x="3636750" y="912200"/>
              <a:ext cx="293000" cy="176475"/>
            </a:xfrm>
            <a:custGeom>
              <a:avLst/>
              <a:gdLst/>
              <a:ahLst/>
              <a:cxnLst/>
              <a:rect l="l" t="t" r="r" b="b"/>
              <a:pathLst>
                <a:path w="11720" h="7059" extrusionOk="0">
                  <a:moveTo>
                    <a:pt x="1530" y="0"/>
                  </a:moveTo>
                  <a:cubicBezTo>
                    <a:pt x="1494" y="1081"/>
                    <a:pt x="554" y="1567"/>
                    <a:pt x="0" y="2301"/>
                  </a:cubicBezTo>
                  <a:lnTo>
                    <a:pt x="2182" y="2301"/>
                  </a:lnTo>
                  <a:cubicBezTo>
                    <a:pt x="2913" y="2301"/>
                    <a:pt x="3646" y="2283"/>
                    <a:pt x="4378" y="2283"/>
                  </a:cubicBezTo>
                  <a:cubicBezTo>
                    <a:pt x="4872" y="2283"/>
                    <a:pt x="5365" y="2291"/>
                    <a:pt x="5857" y="2319"/>
                  </a:cubicBezTo>
                  <a:cubicBezTo>
                    <a:pt x="6715" y="2365"/>
                    <a:pt x="6990" y="2745"/>
                    <a:pt x="6990" y="3621"/>
                  </a:cubicBezTo>
                  <a:cubicBezTo>
                    <a:pt x="6990" y="4409"/>
                    <a:pt x="6926" y="5198"/>
                    <a:pt x="6953" y="5981"/>
                  </a:cubicBezTo>
                  <a:cubicBezTo>
                    <a:pt x="6962" y="6224"/>
                    <a:pt x="7136" y="6572"/>
                    <a:pt x="7334" y="6673"/>
                  </a:cubicBezTo>
                  <a:cubicBezTo>
                    <a:pt x="7727" y="6875"/>
                    <a:pt x="8195" y="6935"/>
                    <a:pt x="8636" y="7058"/>
                  </a:cubicBezTo>
                  <a:cubicBezTo>
                    <a:pt x="8901" y="6627"/>
                    <a:pt x="9130" y="6206"/>
                    <a:pt x="9410" y="5825"/>
                  </a:cubicBezTo>
                  <a:cubicBezTo>
                    <a:pt x="9566" y="5615"/>
                    <a:pt x="9786" y="5417"/>
                    <a:pt x="10024" y="5308"/>
                  </a:cubicBezTo>
                  <a:cubicBezTo>
                    <a:pt x="10050" y="5295"/>
                    <a:pt x="10080" y="5290"/>
                    <a:pt x="10113" y="5290"/>
                  </a:cubicBezTo>
                  <a:cubicBezTo>
                    <a:pt x="10211" y="5290"/>
                    <a:pt x="10332" y="5338"/>
                    <a:pt x="10445" y="5376"/>
                  </a:cubicBezTo>
                  <a:lnTo>
                    <a:pt x="10950" y="5376"/>
                  </a:lnTo>
                  <a:cubicBezTo>
                    <a:pt x="11299" y="5261"/>
                    <a:pt x="11486" y="5202"/>
                    <a:pt x="11720" y="5129"/>
                  </a:cubicBezTo>
                  <a:cubicBezTo>
                    <a:pt x="11583" y="4876"/>
                    <a:pt x="11436" y="4665"/>
                    <a:pt x="11335" y="4432"/>
                  </a:cubicBezTo>
                  <a:cubicBezTo>
                    <a:pt x="10702" y="2952"/>
                    <a:pt x="9442" y="2076"/>
                    <a:pt x="8049" y="1618"/>
                  </a:cubicBezTo>
                  <a:cubicBezTo>
                    <a:pt x="5931" y="921"/>
                    <a:pt x="3713" y="527"/>
                    <a:pt x="153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54;p26"/>
            <p:cNvSpPr/>
            <p:nvPr/>
          </p:nvSpPr>
          <p:spPr>
            <a:xfrm>
              <a:off x="3201200" y="2261600"/>
              <a:ext cx="685600" cy="76325"/>
            </a:xfrm>
            <a:custGeom>
              <a:avLst/>
              <a:gdLst/>
              <a:ahLst/>
              <a:cxnLst/>
              <a:rect l="l" t="t" r="r" b="b"/>
              <a:pathLst>
                <a:path w="27424" h="3053" extrusionOk="0">
                  <a:moveTo>
                    <a:pt x="26873" y="1"/>
                  </a:moveTo>
                  <a:cubicBezTo>
                    <a:pt x="26708" y="1"/>
                    <a:pt x="26524" y="53"/>
                    <a:pt x="26366" y="90"/>
                  </a:cubicBezTo>
                  <a:cubicBezTo>
                    <a:pt x="26067" y="160"/>
                    <a:pt x="25779" y="292"/>
                    <a:pt x="25495" y="416"/>
                  </a:cubicBezTo>
                  <a:cubicBezTo>
                    <a:pt x="25022" y="613"/>
                    <a:pt x="24555" y="823"/>
                    <a:pt x="24082" y="1030"/>
                  </a:cubicBezTo>
                  <a:cubicBezTo>
                    <a:pt x="23828" y="1144"/>
                    <a:pt x="23570" y="1202"/>
                    <a:pt x="23320" y="1202"/>
                  </a:cubicBezTo>
                  <a:cubicBezTo>
                    <a:pt x="22976" y="1202"/>
                    <a:pt x="22646" y="1092"/>
                    <a:pt x="22359" y="869"/>
                  </a:cubicBezTo>
                  <a:cubicBezTo>
                    <a:pt x="21802" y="430"/>
                    <a:pt x="21244" y="212"/>
                    <a:pt x="20662" y="212"/>
                  </a:cubicBezTo>
                  <a:cubicBezTo>
                    <a:pt x="20238" y="212"/>
                    <a:pt x="19801" y="328"/>
                    <a:pt x="19343" y="558"/>
                  </a:cubicBezTo>
                  <a:cubicBezTo>
                    <a:pt x="18857" y="801"/>
                    <a:pt x="18374" y="913"/>
                    <a:pt x="17884" y="913"/>
                  </a:cubicBezTo>
                  <a:cubicBezTo>
                    <a:pt x="17376" y="913"/>
                    <a:pt x="16861" y="793"/>
                    <a:pt x="16327" y="576"/>
                  </a:cubicBezTo>
                  <a:cubicBezTo>
                    <a:pt x="15951" y="421"/>
                    <a:pt x="15511" y="359"/>
                    <a:pt x="15073" y="359"/>
                  </a:cubicBezTo>
                  <a:cubicBezTo>
                    <a:pt x="14828" y="359"/>
                    <a:pt x="14583" y="379"/>
                    <a:pt x="14351" y="412"/>
                  </a:cubicBezTo>
                  <a:cubicBezTo>
                    <a:pt x="13508" y="531"/>
                    <a:pt x="12683" y="815"/>
                    <a:pt x="11871" y="1100"/>
                  </a:cubicBezTo>
                  <a:cubicBezTo>
                    <a:pt x="11112" y="1367"/>
                    <a:pt x="10342" y="1549"/>
                    <a:pt x="9569" y="1549"/>
                  </a:cubicBezTo>
                  <a:cubicBezTo>
                    <a:pt x="9151" y="1549"/>
                    <a:pt x="8733" y="1496"/>
                    <a:pt x="8314" y="1374"/>
                  </a:cubicBezTo>
                  <a:cubicBezTo>
                    <a:pt x="7750" y="1210"/>
                    <a:pt x="7201" y="1124"/>
                    <a:pt x="6665" y="1124"/>
                  </a:cubicBezTo>
                  <a:cubicBezTo>
                    <a:pt x="5796" y="1124"/>
                    <a:pt x="4960" y="1350"/>
                    <a:pt x="4143" y="1838"/>
                  </a:cubicBezTo>
                  <a:cubicBezTo>
                    <a:pt x="3987" y="1929"/>
                    <a:pt x="3804" y="1979"/>
                    <a:pt x="3630" y="2025"/>
                  </a:cubicBezTo>
                  <a:cubicBezTo>
                    <a:pt x="3261" y="2130"/>
                    <a:pt x="2904" y="2188"/>
                    <a:pt x="2562" y="2188"/>
                  </a:cubicBezTo>
                  <a:cubicBezTo>
                    <a:pt x="1822" y="2188"/>
                    <a:pt x="1151" y="1916"/>
                    <a:pt x="577" y="1251"/>
                  </a:cubicBezTo>
                  <a:cubicBezTo>
                    <a:pt x="477" y="1127"/>
                    <a:pt x="344" y="1035"/>
                    <a:pt x="224" y="930"/>
                  </a:cubicBezTo>
                  <a:cubicBezTo>
                    <a:pt x="146" y="953"/>
                    <a:pt x="73" y="976"/>
                    <a:pt x="1" y="999"/>
                  </a:cubicBezTo>
                  <a:cubicBezTo>
                    <a:pt x="69" y="1273"/>
                    <a:pt x="87" y="1580"/>
                    <a:pt x="230" y="1809"/>
                  </a:cubicBezTo>
                  <a:cubicBezTo>
                    <a:pt x="586" y="2387"/>
                    <a:pt x="1118" y="2763"/>
                    <a:pt x="1793" y="2937"/>
                  </a:cubicBezTo>
                  <a:cubicBezTo>
                    <a:pt x="2106" y="3016"/>
                    <a:pt x="2413" y="3053"/>
                    <a:pt x="2714" y="3053"/>
                  </a:cubicBezTo>
                  <a:cubicBezTo>
                    <a:pt x="3490" y="3053"/>
                    <a:pt x="4227" y="2812"/>
                    <a:pt x="4923" y="2442"/>
                  </a:cubicBezTo>
                  <a:cubicBezTo>
                    <a:pt x="5490" y="2137"/>
                    <a:pt x="6048" y="1986"/>
                    <a:pt x="6631" y="1986"/>
                  </a:cubicBezTo>
                  <a:cubicBezTo>
                    <a:pt x="6966" y="1986"/>
                    <a:pt x="7310" y="2036"/>
                    <a:pt x="7668" y="2135"/>
                  </a:cubicBezTo>
                  <a:cubicBezTo>
                    <a:pt x="8311" y="2315"/>
                    <a:pt x="8952" y="2405"/>
                    <a:pt x="9588" y="2405"/>
                  </a:cubicBezTo>
                  <a:cubicBezTo>
                    <a:pt x="10519" y="2405"/>
                    <a:pt x="11442" y="2213"/>
                    <a:pt x="12349" y="1832"/>
                  </a:cubicBezTo>
                  <a:cubicBezTo>
                    <a:pt x="12770" y="1653"/>
                    <a:pt x="13201" y="1493"/>
                    <a:pt x="13632" y="1338"/>
                  </a:cubicBezTo>
                  <a:cubicBezTo>
                    <a:pt x="14130" y="1163"/>
                    <a:pt x="14649" y="1000"/>
                    <a:pt x="15162" y="1000"/>
                  </a:cubicBezTo>
                  <a:cubicBezTo>
                    <a:pt x="15459" y="1000"/>
                    <a:pt x="15755" y="1055"/>
                    <a:pt x="16043" y="1195"/>
                  </a:cubicBezTo>
                  <a:cubicBezTo>
                    <a:pt x="16636" y="1484"/>
                    <a:pt x="17216" y="1617"/>
                    <a:pt x="17789" y="1617"/>
                  </a:cubicBezTo>
                  <a:cubicBezTo>
                    <a:pt x="18461" y="1617"/>
                    <a:pt x="19122" y="1435"/>
                    <a:pt x="19783" y="1108"/>
                  </a:cubicBezTo>
                  <a:cubicBezTo>
                    <a:pt x="20080" y="961"/>
                    <a:pt x="20356" y="888"/>
                    <a:pt x="20620" y="888"/>
                  </a:cubicBezTo>
                  <a:cubicBezTo>
                    <a:pt x="21024" y="888"/>
                    <a:pt x="21400" y="1059"/>
                    <a:pt x="21786" y="1397"/>
                  </a:cubicBezTo>
                  <a:cubicBezTo>
                    <a:pt x="22262" y="1811"/>
                    <a:pt x="22799" y="2025"/>
                    <a:pt x="23371" y="2025"/>
                  </a:cubicBezTo>
                  <a:cubicBezTo>
                    <a:pt x="23690" y="2025"/>
                    <a:pt x="24020" y="1958"/>
                    <a:pt x="24356" y="1823"/>
                  </a:cubicBezTo>
                  <a:cubicBezTo>
                    <a:pt x="25121" y="1516"/>
                    <a:pt x="25883" y="1205"/>
                    <a:pt x="26644" y="888"/>
                  </a:cubicBezTo>
                  <a:cubicBezTo>
                    <a:pt x="26928" y="774"/>
                    <a:pt x="27423" y="778"/>
                    <a:pt x="27309" y="334"/>
                  </a:cubicBezTo>
                  <a:cubicBezTo>
                    <a:pt x="27239" y="75"/>
                    <a:pt x="27069" y="1"/>
                    <a:pt x="26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55;p26"/>
            <p:cNvSpPr/>
            <p:nvPr/>
          </p:nvSpPr>
          <p:spPr>
            <a:xfrm>
              <a:off x="3645675" y="2538400"/>
              <a:ext cx="229650" cy="46350"/>
            </a:xfrm>
            <a:custGeom>
              <a:avLst/>
              <a:gdLst/>
              <a:ahLst/>
              <a:cxnLst/>
              <a:rect l="l" t="t" r="r" b="b"/>
              <a:pathLst>
                <a:path w="9186" h="1854" extrusionOk="0">
                  <a:moveTo>
                    <a:pt x="464" y="1"/>
                  </a:moveTo>
                  <a:cubicBezTo>
                    <a:pt x="1" y="601"/>
                    <a:pt x="258" y="1505"/>
                    <a:pt x="1013" y="1627"/>
                  </a:cubicBezTo>
                  <a:cubicBezTo>
                    <a:pt x="1218" y="1661"/>
                    <a:pt x="1433" y="1678"/>
                    <a:pt x="1650" y="1678"/>
                  </a:cubicBezTo>
                  <a:cubicBezTo>
                    <a:pt x="2055" y="1678"/>
                    <a:pt x="2467" y="1619"/>
                    <a:pt x="2837" y="1499"/>
                  </a:cubicBezTo>
                  <a:cubicBezTo>
                    <a:pt x="3240" y="1367"/>
                    <a:pt x="3627" y="1312"/>
                    <a:pt x="4012" y="1312"/>
                  </a:cubicBezTo>
                  <a:cubicBezTo>
                    <a:pt x="4455" y="1312"/>
                    <a:pt x="4896" y="1385"/>
                    <a:pt x="5359" y="1495"/>
                  </a:cubicBezTo>
                  <a:cubicBezTo>
                    <a:pt x="6308" y="1724"/>
                    <a:pt x="7302" y="1789"/>
                    <a:pt x="8283" y="1852"/>
                  </a:cubicBezTo>
                  <a:cubicBezTo>
                    <a:pt x="8295" y="1853"/>
                    <a:pt x="8306" y="1853"/>
                    <a:pt x="8318" y="1853"/>
                  </a:cubicBezTo>
                  <a:cubicBezTo>
                    <a:pt x="8600" y="1853"/>
                    <a:pt x="8895" y="1642"/>
                    <a:pt x="9186" y="1532"/>
                  </a:cubicBezTo>
                  <a:cubicBezTo>
                    <a:pt x="9168" y="1449"/>
                    <a:pt x="9149" y="1362"/>
                    <a:pt x="9135" y="1280"/>
                  </a:cubicBezTo>
                  <a:cubicBezTo>
                    <a:pt x="8893" y="1211"/>
                    <a:pt x="8659" y="1120"/>
                    <a:pt x="8416" y="1082"/>
                  </a:cubicBezTo>
                  <a:cubicBezTo>
                    <a:pt x="7600" y="954"/>
                    <a:pt x="6756" y="940"/>
                    <a:pt x="5977" y="711"/>
                  </a:cubicBezTo>
                  <a:cubicBezTo>
                    <a:pt x="5324" y="522"/>
                    <a:pt x="4690" y="403"/>
                    <a:pt x="4054" y="403"/>
                  </a:cubicBezTo>
                  <a:cubicBezTo>
                    <a:pt x="3487" y="403"/>
                    <a:pt x="2917" y="497"/>
                    <a:pt x="2329" y="720"/>
                  </a:cubicBezTo>
                  <a:cubicBezTo>
                    <a:pt x="1996" y="849"/>
                    <a:pt x="1755" y="917"/>
                    <a:pt x="1560" y="917"/>
                  </a:cubicBezTo>
                  <a:cubicBezTo>
                    <a:pt x="1178" y="917"/>
                    <a:pt x="973" y="655"/>
                    <a:pt x="597" y="69"/>
                  </a:cubicBezTo>
                  <a:cubicBezTo>
                    <a:pt x="569" y="33"/>
                    <a:pt x="504" y="20"/>
                    <a:pt x="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56;p26"/>
            <p:cNvSpPr/>
            <p:nvPr/>
          </p:nvSpPr>
          <p:spPr>
            <a:xfrm>
              <a:off x="3206725" y="2398400"/>
              <a:ext cx="628300" cy="61500"/>
            </a:xfrm>
            <a:custGeom>
              <a:avLst/>
              <a:gdLst/>
              <a:ahLst/>
              <a:cxnLst/>
              <a:rect l="l" t="t" r="r" b="b"/>
              <a:pathLst>
                <a:path w="25132" h="2460" extrusionOk="0">
                  <a:moveTo>
                    <a:pt x="6688" y="1"/>
                  </a:moveTo>
                  <a:cubicBezTo>
                    <a:pt x="6287" y="1"/>
                    <a:pt x="5875" y="131"/>
                    <a:pt x="5482" y="334"/>
                  </a:cubicBezTo>
                  <a:cubicBezTo>
                    <a:pt x="5142" y="508"/>
                    <a:pt x="4813" y="711"/>
                    <a:pt x="4473" y="889"/>
                  </a:cubicBezTo>
                  <a:cubicBezTo>
                    <a:pt x="3749" y="1274"/>
                    <a:pt x="3197" y="1472"/>
                    <a:pt x="2683" y="1472"/>
                  </a:cubicBezTo>
                  <a:cubicBezTo>
                    <a:pt x="2046" y="1472"/>
                    <a:pt x="1468" y="1166"/>
                    <a:pt x="696" y="531"/>
                  </a:cubicBezTo>
                  <a:cubicBezTo>
                    <a:pt x="650" y="500"/>
                    <a:pt x="619" y="440"/>
                    <a:pt x="568" y="431"/>
                  </a:cubicBezTo>
                  <a:cubicBezTo>
                    <a:pt x="421" y="399"/>
                    <a:pt x="270" y="380"/>
                    <a:pt x="118" y="357"/>
                  </a:cubicBezTo>
                  <a:cubicBezTo>
                    <a:pt x="101" y="527"/>
                    <a:pt x="0" y="747"/>
                    <a:pt x="73" y="853"/>
                  </a:cubicBezTo>
                  <a:cubicBezTo>
                    <a:pt x="637" y="1677"/>
                    <a:pt x="1377" y="2460"/>
                    <a:pt x="2391" y="2460"/>
                  </a:cubicBezTo>
                  <a:cubicBezTo>
                    <a:pt x="2588" y="2460"/>
                    <a:pt x="2796" y="2430"/>
                    <a:pt x="3015" y="2365"/>
                  </a:cubicBezTo>
                  <a:cubicBezTo>
                    <a:pt x="3955" y="2086"/>
                    <a:pt x="4868" y="1696"/>
                    <a:pt x="5747" y="1270"/>
                  </a:cubicBezTo>
                  <a:cubicBezTo>
                    <a:pt x="6067" y="1117"/>
                    <a:pt x="6369" y="1022"/>
                    <a:pt x="6663" y="1022"/>
                  </a:cubicBezTo>
                  <a:cubicBezTo>
                    <a:pt x="6943" y="1022"/>
                    <a:pt x="7217" y="1107"/>
                    <a:pt x="7493" y="1310"/>
                  </a:cubicBezTo>
                  <a:cubicBezTo>
                    <a:pt x="8398" y="1976"/>
                    <a:pt x="9368" y="2261"/>
                    <a:pt x="10398" y="2261"/>
                  </a:cubicBezTo>
                  <a:cubicBezTo>
                    <a:pt x="10829" y="2261"/>
                    <a:pt x="11272" y="2211"/>
                    <a:pt x="11724" y="2117"/>
                  </a:cubicBezTo>
                  <a:cubicBezTo>
                    <a:pt x="12256" y="2007"/>
                    <a:pt x="12788" y="1942"/>
                    <a:pt x="13324" y="1942"/>
                  </a:cubicBezTo>
                  <a:cubicBezTo>
                    <a:pt x="13766" y="1942"/>
                    <a:pt x="14211" y="1986"/>
                    <a:pt x="14662" y="2086"/>
                  </a:cubicBezTo>
                  <a:cubicBezTo>
                    <a:pt x="15624" y="2293"/>
                    <a:pt x="16621" y="2433"/>
                    <a:pt x="17602" y="2433"/>
                  </a:cubicBezTo>
                  <a:cubicBezTo>
                    <a:pt x="17617" y="2433"/>
                    <a:pt x="17632" y="2433"/>
                    <a:pt x="17647" y="2433"/>
                  </a:cubicBezTo>
                  <a:cubicBezTo>
                    <a:pt x="19071" y="2433"/>
                    <a:pt x="20502" y="2305"/>
                    <a:pt x="21918" y="2168"/>
                  </a:cubicBezTo>
                  <a:cubicBezTo>
                    <a:pt x="23055" y="2058"/>
                    <a:pt x="24122" y="1682"/>
                    <a:pt x="25131" y="1150"/>
                  </a:cubicBezTo>
                  <a:cubicBezTo>
                    <a:pt x="25131" y="1072"/>
                    <a:pt x="25127" y="994"/>
                    <a:pt x="25127" y="921"/>
                  </a:cubicBezTo>
                  <a:cubicBezTo>
                    <a:pt x="24858" y="921"/>
                    <a:pt x="24589" y="904"/>
                    <a:pt x="24322" y="904"/>
                  </a:cubicBezTo>
                  <a:cubicBezTo>
                    <a:pt x="24174" y="904"/>
                    <a:pt x="24027" y="909"/>
                    <a:pt x="23880" y="925"/>
                  </a:cubicBezTo>
                  <a:cubicBezTo>
                    <a:pt x="22647" y="1063"/>
                    <a:pt x="21419" y="1288"/>
                    <a:pt x="20186" y="1379"/>
                  </a:cubicBezTo>
                  <a:cubicBezTo>
                    <a:pt x="19352" y="1438"/>
                    <a:pt x="18518" y="1493"/>
                    <a:pt x="17685" y="1493"/>
                  </a:cubicBezTo>
                  <a:cubicBezTo>
                    <a:pt x="16568" y="1493"/>
                    <a:pt x="15454" y="1395"/>
                    <a:pt x="14346" y="1077"/>
                  </a:cubicBezTo>
                  <a:cubicBezTo>
                    <a:pt x="14041" y="990"/>
                    <a:pt x="13710" y="953"/>
                    <a:pt x="13376" y="953"/>
                  </a:cubicBezTo>
                  <a:cubicBezTo>
                    <a:pt x="13042" y="953"/>
                    <a:pt x="12705" y="990"/>
                    <a:pt x="12389" y="1049"/>
                  </a:cubicBezTo>
                  <a:cubicBezTo>
                    <a:pt x="11761" y="1172"/>
                    <a:pt x="11146" y="1257"/>
                    <a:pt x="10546" y="1257"/>
                  </a:cubicBezTo>
                  <a:cubicBezTo>
                    <a:pt x="9550" y="1257"/>
                    <a:pt x="8592" y="1022"/>
                    <a:pt x="7677" y="330"/>
                  </a:cubicBezTo>
                  <a:cubicBezTo>
                    <a:pt x="7371" y="98"/>
                    <a:pt x="7034" y="1"/>
                    <a:pt x="6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57;p26"/>
            <p:cNvSpPr/>
            <p:nvPr/>
          </p:nvSpPr>
          <p:spPr>
            <a:xfrm>
              <a:off x="3358950" y="990125"/>
              <a:ext cx="433175" cy="746750"/>
            </a:xfrm>
            <a:custGeom>
              <a:avLst/>
              <a:gdLst/>
              <a:ahLst/>
              <a:cxnLst/>
              <a:rect l="l" t="t" r="r" b="b"/>
              <a:pathLst>
                <a:path w="17327" h="29870" extrusionOk="0">
                  <a:moveTo>
                    <a:pt x="2330" y="6059"/>
                  </a:moveTo>
                  <a:cubicBezTo>
                    <a:pt x="2454" y="6156"/>
                    <a:pt x="2624" y="6225"/>
                    <a:pt x="2683" y="6347"/>
                  </a:cubicBezTo>
                  <a:cubicBezTo>
                    <a:pt x="2780" y="6536"/>
                    <a:pt x="2835" y="6765"/>
                    <a:pt x="2848" y="6976"/>
                  </a:cubicBezTo>
                  <a:cubicBezTo>
                    <a:pt x="2921" y="8236"/>
                    <a:pt x="2999" y="9496"/>
                    <a:pt x="3018" y="10758"/>
                  </a:cubicBezTo>
                  <a:cubicBezTo>
                    <a:pt x="3022" y="11097"/>
                    <a:pt x="2802" y="11440"/>
                    <a:pt x="2688" y="11779"/>
                  </a:cubicBezTo>
                  <a:lnTo>
                    <a:pt x="2483" y="11753"/>
                  </a:lnTo>
                  <a:cubicBezTo>
                    <a:pt x="2418" y="11518"/>
                    <a:pt x="2308" y="11289"/>
                    <a:pt x="2294" y="11051"/>
                  </a:cubicBezTo>
                  <a:cubicBezTo>
                    <a:pt x="2227" y="9515"/>
                    <a:pt x="2170" y="7980"/>
                    <a:pt x="2125" y="6444"/>
                  </a:cubicBezTo>
                  <a:cubicBezTo>
                    <a:pt x="2125" y="6316"/>
                    <a:pt x="2262" y="6187"/>
                    <a:pt x="2330" y="6059"/>
                  </a:cubicBezTo>
                  <a:close/>
                  <a:moveTo>
                    <a:pt x="4901" y="9698"/>
                  </a:moveTo>
                  <a:cubicBezTo>
                    <a:pt x="5052" y="9804"/>
                    <a:pt x="5282" y="9882"/>
                    <a:pt x="5346" y="10028"/>
                  </a:cubicBezTo>
                  <a:cubicBezTo>
                    <a:pt x="5484" y="10340"/>
                    <a:pt x="5625" y="10693"/>
                    <a:pt x="5607" y="11023"/>
                  </a:cubicBezTo>
                  <a:cubicBezTo>
                    <a:pt x="5561" y="12017"/>
                    <a:pt x="5452" y="13012"/>
                    <a:pt x="5332" y="14002"/>
                  </a:cubicBezTo>
                  <a:cubicBezTo>
                    <a:pt x="5318" y="14126"/>
                    <a:pt x="5102" y="14227"/>
                    <a:pt x="4979" y="14337"/>
                  </a:cubicBezTo>
                  <a:cubicBezTo>
                    <a:pt x="4920" y="14200"/>
                    <a:pt x="4805" y="14062"/>
                    <a:pt x="4800" y="13920"/>
                  </a:cubicBezTo>
                  <a:cubicBezTo>
                    <a:pt x="4777" y="13388"/>
                    <a:pt x="4791" y="12861"/>
                    <a:pt x="4791" y="12329"/>
                  </a:cubicBezTo>
                  <a:lnTo>
                    <a:pt x="4819" y="12329"/>
                  </a:lnTo>
                  <a:cubicBezTo>
                    <a:pt x="4773" y="11615"/>
                    <a:pt x="4714" y="10904"/>
                    <a:pt x="4691" y="10190"/>
                  </a:cubicBezTo>
                  <a:cubicBezTo>
                    <a:pt x="4686" y="10028"/>
                    <a:pt x="4828" y="9863"/>
                    <a:pt x="4901" y="9698"/>
                  </a:cubicBezTo>
                  <a:close/>
                  <a:moveTo>
                    <a:pt x="2890" y="13741"/>
                  </a:moveTo>
                  <a:cubicBezTo>
                    <a:pt x="3045" y="13901"/>
                    <a:pt x="3279" y="14035"/>
                    <a:pt x="3334" y="14223"/>
                  </a:cubicBezTo>
                  <a:cubicBezTo>
                    <a:pt x="3435" y="14570"/>
                    <a:pt x="3445" y="14946"/>
                    <a:pt x="3468" y="15308"/>
                  </a:cubicBezTo>
                  <a:cubicBezTo>
                    <a:pt x="3513" y="15968"/>
                    <a:pt x="3536" y="16625"/>
                    <a:pt x="3563" y="17284"/>
                  </a:cubicBezTo>
                  <a:cubicBezTo>
                    <a:pt x="3577" y="17284"/>
                    <a:pt x="3590" y="17285"/>
                    <a:pt x="3605" y="17289"/>
                  </a:cubicBezTo>
                  <a:cubicBezTo>
                    <a:pt x="3559" y="17632"/>
                    <a:pt x="3536" y="17980"/>
                    <a:pt x="3453" y="18316"/>
                  </a:cubicBezTo>
                  <a:cubicBezTo>
                    <a:pt x="3422" y="18449"/>
                    <a:pt x="3261" y="18550"/>
                    <a:pt x="3155" y="18664"/>
                  </a:cubicBezTo>
                  <a:cubicBezTo>
                    <a:pt x="3045" y="18554"/>
                    <a:pt x="2871" y="18457"/>
                    <a:pt x="2843" y="18329"/>
                  </a:cubicBezTo>
                  <a:cubicBezTo>
                    <a:pt x="2743" y="17848"/>
                    <a:pt x="2652" y="17357"/>
                    <a:pt x="2629" y="16867"/>
                  </a:cubicBezTo>
                  <a:cubicBezTo>
                    <a:pt x="2582" y="16010"/>
                    <a:pt x="2574" y="15148"/>
                    <a:pt x="2591" y="14286"/>
                  </a:cubicBezTo>
                  <a:cubicBezTo>
                    <a:pt x="2597" y="14103"/>
                    <a:pt x="2784" y="13924"/>
                    <a:pt x="2890" y="13741"/>
                  </a:cubicBezTo>
                  <a:close/>
                  <a:moveTo>
                    <a:pt x="16666" y="0"/>
                  </a:moveTo>
                  <a:cubicBezTo>
                    <a:pt x="16593" y="0"/>
                    <a:pt x="16511" y="2"/>
                    <a:pt x="16419" y="5"/>
                  </a:cubicBezTo>
                  <a:cubicBezTo>
                    <a:pt x="14164" y="64"/>
                    <a:pt x="11913" y="143"/>
                    <a:pt x="9662" y="225"/>
                  </a:cubicBezTo>
                  <a:cubicBezTo>
                    <a:pt x="6715" y="339"/>
                    <a:pt x="3878" y="1067"/>
                    <a:pt x="1041" y="1815"/>
                  </a:cubicBezTo>
                  <a:cubicBezTo>
                    <a:pt x="505" y="1953"/>
                    <a:pt x="280" y="2268"/>
                    <a:pt x="276" y="2846"/>
                  </a:cubicBezTo>
                  <a:cubicBezTo>
                    <a:pt x="262" y="4437"/>
                    <a:pt x="189" y="6032"/>
                    <a:pt x="152" y="7626"/>
                  </a:cubicBezTo>
                  <a:cubicBezTo>
                    <a:pt x="1" y="13985"/>
                    <a:pt x="299" y="20296"/>
                    <a:pt x="2049" y="26461"/>
                  </a:cubicBezTo>
                  <a:cubicBezTo>
                    <a:pt x="2352" y="27528"/>
                    <a:pt x="2668" y="28592"/>
                    <a:pt x="2981" y="29655"/>
                  </a:cubicBezTo>
                  <a:cubicBezTo>
                    <a:pt x="3902" y="28046"/>
                    <a:pt x="4695" y="26442"/>
                    <a:pt x="5482" y="24838"/>
                  </a:cubicBezTo>
                  <a:cubicBezTo>
                    <a:pt x="5707" y="24379"/>
                    <a:pt x="5905" y="23902"/>
                    <a:pt x="6147" y="23453"/>
                  </a:cubicBezTo>
                  <a:cubicBezTo>
                    <a:pt x="6327" y="23120"/>
                    <a:pt x="6506" y="22949"/>
                    <a:pt x="6702" y="22949"/>
                  </a:cubicBezTo>
                  <a:cubicBezTo>
                    <a:pt x="6864" y="22949"/>
                    <a:pt x="7038" y="23067"/>
                    <a:pt x="7234" y="23311"/>
                  </a:cubicBezTo>
                  <a:cubicBezTo>
                    <a:pt x="8063" y="24333"/>
                    <a:pt x="8783" y="25442"/>
                    <a:pt x="9622" y="26451"/>
                  </a:cubicBezTo>
                  <a:cubicBezTo>
                    <a:pt x="10607" y="27629"/>
                    <a:pt x="11671" y="28733"/>
                    <a:pt x="12702" y="29870"/>
                  </a:cubicBezTo>
                  <a:cubicBezTo>
                    <a:pt x="12757" y="29842"/>
                    <a:pt x="12807" y="29815"/>
                    <a:pt x="12862" y="29788"/>
                  </a:cubicBezTo>
                  <a:cubicBezTo>
                    <a:pt x="12872" y="29650"/>
                    <a:pt x="12908" y="29508"/>
                    <a:pt x="12895" y="29371"/>
                  </a:cubicBezTo>
                  <a:cubicBezTo>
                    <a:pt x="12831" y="28454"/>
                    <a:pt x="12753" y="27541"/>
                    <a:pt x="12688" y="26630"/>
                  </a:cubicBezTo>
                  <a:cubicBezTo>
                    <a:pt x="12446" y="22995"/>
                    <a:pt x="12125" y="19364"/>
                    <a:pt x="11983" y="15725"/>
                  </a:cubicBezTo>
                  <a:cubicBezTo>
                    <a:pt x="11864" y="12637"/>
                    <a:pt x="12272" y="9579"/>
                    <a:pt x="13179" y="6613"/>
                  </a:cubicBezTo>
                  <a:cubicBezTo>
                    <a:pt x="13692" y="4936"/>
                    <a:pt x="14619" y="3570"/>
                    <a:pt x="16479" y="3129"/>
                  </a:cubicBezTo>
                  <a:cubicBezTo>
                    <a:pt x="16718" y="3075"/>
                    <a:pt x="16969" y="3066"/>
                    <a:pt x="17314" y="3024"/>
                  </a:cubicBezTo>
                  <a:cubicBezTo>
                    <a:pt x="17314" y="2283"/>
                    <a:pt x="17327" y="1572"/>
                    <a:pt x="17309" y="857"/>
                  </a:cubicBezTo>
                  <a:cubicBezTo>
                    <a:pt x="17289" y="115"/>
                    <a:pt x="17257" y="0"/>
                    <a:pt x="1666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58;p26"/>
            <p:cNvSpPr/>
            <p:nvPr/>
          </p:nvSpPr>
          <p:spPr>
            <a:xfrm>
              <a:off x="3671450" y="625025"/>
              <a:ext cx="65450" cy="73600"/>
            </a:xfrm>
            <a:custGeom>
              <a:avLst/>
              <a:gdLst/>
              <a:ahLst/>
              <a:cxnLst/>
              <a:rect l="l" t="t" r="r" b="b"/>
              <a:pathLst>
                <a:path w="2618" h="2944" extrusionOk="0">
                  <a:moveTo>
                    <a:pt x="1108" y="0"/>
                  </a:moveTo>
                  <a:cubicBezTo>
                    <a:pt x="1105" y="0"/>
                    <a:pt x="1103" y="0"/>
                    <a:pt x="1101" y="0"/>
                  </a:cubicBezTo>
                  <a:cubicBezTo>
                    <a:pt x="491" y="4"/>
                    <a:pt x="1" y="568"/>
                    <a:pt x="5" y="1266"/>
                  </a:cubicBezTo>
                  <a:cubicBezTo>
                    <a:pt x="5" y="2251"/>
                    <a:pt x="523" y="2929"/>
                    <a:pt x="1280" y="2943"/>
                  </a:cubicBezTo>
                  <a:cubicBezTo>
                    <a:pt x="1289" y="2943"/>
                    <a:pt x="1298" y="2943"/>
                    <a:pt x="1307" y="2943"/>
                  </a:cubicBezTo>
                  <a:cubicBezTo>
                    <a:pt x="2036" y="2943"/>
                    <a:pt x="2595" y="2412"/>
                    <a:pt x="2605" y="1706"/>
                  </a:cubicBezTo>
                  <a:cubicBezTo>
                    <a:pt x="2618" y="800"/>
                    <a:pt x="1911" y="0"/>
                    <a:pt x="11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59;p26"/>
            <p:cNvSpPr/>
            <p:nvPr/>
          </p:nvSpPr>
          <p:spPr>
            <a:xfrm>
              <a:off x="3627025" y="493600"/>
              <a:ext cx="64050" cy="78675"/>
            </a:xfrm>
            <a:custGeom>
              <a:avLst/>
              <a:gdLst/>
              <a:ahLst/>
              <a:cxnLst/>
              <a:rect l="l" t="t" r="r" b="b"/>
              <a:pathLst>
                <a:path w="2562" h="3147" extrusionOk="0">
                  <a:moveTo>
                    <a:pt x="1360" y="0"/>
                  </a:moveTo>
                  <a:cubicBezTo>
                    <a:pt x="1214" y="0"/>
                    <a:pt x="1064" y="63"/>
                    <a:pt x="934" y="205"/>
                  </a:cubicBezTo>
                  <a:cubicBezTo>
                    <a:pt x="329" y="874"/>
                    <a:pt x="0" y="1768"/>
                    <a:pt x="669" y="2689"/>
                  </a:cubicBezTo>
                  <a:cubicBezTo>
                    <a:pt x="890" y="2996"/>
                    <a:pt x="1176" y="3146"/>
                    <a:pt x="1455" y="3146"/>
                  </a:cubicBezTo>
                  <a:cubicBezTo>
                    <a:pt x="1778" y="3146"/>
                    <a:pt x="2091" y="2946"/>
                    <a:pt x="2282" y="2552"/>
                  </a:cubicBezTo>
                  <a:cubicBezTo>
                    <a:pt x="2392" y="2329"/>
                    <a:pt x="2415" y="2066"/>
                    <a:pt x="2479" y="1824"/>
                  </a:cubicBezTo>
                  <a:lnTo>
                    <a:pt x="2561" y="1755"/>
                  </a:lnTo>
                  <a:cubicBezTo>
                    <a:pt x="2342" y="1275"/>
                    <a:pt x="2173" y="756"/>
                    <a:pt x="1883" y="310"/>
                  </a:cubicBezTo>
                  <a:cubicBezTo>
                    <a:pt x="1759" y="119"/>
                    <a:pt x="1563" y="0"/>
                    <a:pt x="1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0;p26"/>
            <p:cNvSpPr/>
            <p:nvPr/>
          </p:nvSpPr>
          <p:spPr>
            <a:xfrm>
              <a:off x="3496925" y="679475"/>
              <a:ext cx="100850" cy="57625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1;p26"/>
            <p:cNvSpPr/>
            <p:nvPr/>
          </p:nvSpPr>
          <p:spPr>
            <a:xfrm>
              <a:off x="3520425" y="584200"/>
              <a:ext cx="48400" cy="59025"/>
            </a:xfrm>
            <a:custGeom>
              <a:avLst/>
              <a:gdLst/>
              <a:ahLst/>
              <a:cxnLst/>
              <a:rect l="l" t="t" r="r" b="b"/>
              <a:pathLst>
                <a:path w="1936" h="2361" extrusionOk="0">
                  <a:moveTo>
                    <a:pt x="779" y="1"/>
                  </a:moveTo>
                  <a:cubicBezTo>
                    <a:pt x="628" y="1"/>
                    <a:pt x="398" y="83"/>
                    <a:pt x="367" y="177"/>
                  </a:cubicBezTo>
                  <a:cubicBezTo>
                    <a:pt x="207" y="676"/>
                    <a:pt x="56" y="1189"/>
                    <a:pt x="15" y="1707"/>
                  </a:cubicBezTo>
                  <a:cubicBezTo>
                    <a:pt x="1" y="1890"/>
                    <a:pt x="280" y="2211"/>
                    <a:pt x="487" y="2275"/>
                  </a:cubicBezTo>
                  <a:cubicBezTo>
                    <a:pt x="678" y="2337"/>
                    <a:pt x="887" y="2360"/>
                    <a:pt x="1098" y="2360"/>
                  </a:cubicBezTo>
                  <a:cubicBezTo>
                    <a:pt x="1255" y="2360"/>
                    <a:pt x="1413" y="2347"/>
                    <a:pt x="1564" y="2330"/>
                  </a:cubicBezTo>
                  <a:cubicBezTo>
                    <a:pt x="1701" y="2312"/>
                    <a:pt x="1812" y="2073"/>
                    <a:pt x="1935" y="1936"/>
                  </a:cubicBezTo>
                  <a:cubicBezTo>
                    <a:pt x="1788" y="1826"/>
                    <a:pt x="1651" y="1660"/>
                    <a:pt x="1486" y="1616"/>
                  </a:cubicBezTo>
                  <a:cubicBezTo>
                    <a:pt x="1399" y="1593"/>
                    <a:pt x="1308" y="1587"/>
                    <a:pt x="1210" y="1587"/>
                  </a:cubicBezTo>
                  <a:cubicBezTo>
                    <a:pt x="1066" y="1587"/>
                    <a:pt x="907" y="1601"/>
                    <a:pt x="729" y="1601"/>
                  </a:cubicBezTo>
                  <a:cubicBezTo>
                    <a:pt x="831" y="1143"/>
                    <a:pt x="935" y="772"/>
                    <a:pt x="981" y="400"/>
                  </a:cubicBezTo>
                  <a:cubicBezTo>
                    <a:pt x="1000" y="268"/>
                    <a:pt x="886" y="6"/>
                    <a:pt x="812" y="2"/>
                  </a:cubicBezTo>
                  <a:cubicBezTo>
                    <a:pt x="802" y="1"/>
                    <a:pt x="790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2;p26"/>
            <p:cNvSpPr/>
            <p:nvPr/>
          </p:nvSpPr>
          <p:spPr>
            <a:xfrm>
              <a:off x="3265350" y="940600"/>
              <a:ext cx="285450" cy="129325"/>
            </a:xfrm>
            <a:custGeom>
              <a:avLst/>
              <a:gdLst/>
              <a:ahLst/>
              <a:cxnLst/>
              <a:rect l="l" t="t" r="r" b="b"/>
              <a:pathLst>
                <a:path w="11418" h="5173" extrusionOk="0">
                  <a:moveTo>
                    <a:pt x="8502" y="1"/>
                  </a:moveTo>
                  <a:cubicBezTo>
                    <a:pt x="8408" y="1"/>
                    <a:pt x="8308" y="26"/>
                    <a:pt x="8191" y="74"/>
                  </a:cubicBezTo>
                  <a:cubicBezTo>
                    <a:pt x="6083" y="953"/>
                    <a:pt x="3961" y="1811"/>
                    <a:pt x="1847" y="2691"/>
                  </a:cubicBezTo>
                  <a:cubicBezTo>
                    <a:pt x="1183" y="2971"/>
                    <a:pt x="546" y="3309"/>
                    <a:pt x="0" y="3570"/>
                  </a:cubicBezTo>
                  <a:cubicBezTo>
                    <a:pt x="490" y="4107"/>
                    <a:pt x="926" y="4597"/>
                    <a:pt x="1375" y="5070"/>
                  </a:cubicBezTo>
                  <a:cubicBezTo>
                    <a:pt x="1442" y="5136"/>
                    <a:pt x="1575" y="5172"/>
                    <a:pt x="1681" y="5172"/>
                  </a:cubicBezTo>
                  <a:cubicBezTo>
                    <a:pt x="1692" y="5172"/>
                    <a:pt x="1704" y="5172"/>
                    <a:pt x="1714" y="5171"/>
                  </a:cubicBezTo>
                  <a:cubicBezTo>
                    <a:pt x="2183" y="5129"/>
                    <a:pt x="2654" y="5065"/>
                    <a:pt x="3113" y="5015"/>
                  </a:cubicBezTo>
                  <a:cubicBezTo>
                    <a:pt x="3306" y="3617"/>
                    <a:pt x="3255" y="3314"/>
                    <a:pt x="4914" y="2870"/>
                  </a:cubicBezTo>
                  <a:cubicBezTo>
                    <a:pt x="7059" y="2297"/>
                    <a:pt x="9213" y="1778"/>
                    <a:pt x="11418" y="1494"/>
                  </a:cubicBezTo>
                  <a:lnTo>
                    <a:pt x="11390" y="1298"/>
                  </a:lnTo>
                  <a:cubicBezTo>
                    <a:pt x="11269" y="1305"/>
                    <a:pt x="11147" y="1311"/>
                    <a:pt x="11027" y="1311"/>
                  </a:cubicBezTo>
                  <a:cubicBezTo>
                    <a:pt x="10780" y="1311"/>
                    <a:pt x="10544" y="1285"/>
                    <a:pt x="10350" y="1183"/>
                  </a:cubicBezTo>
                  <a:cubicBezTo>
                    <a:pt x="9847" y="918"/>
                    <a:pt x="9380" y="594"/>
                    <a:pt x="8957" y="215"/>
                  </a:cubicBezTo>
                  <a:cubicBezTo>
                    <a:pt x="8794" y="69"/>
                    <a:pt x="8657" y="1"/>
                    <a:pt x="850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3;p26"/>
            <p:cNvSpPr/>
            <p:nvPr/>
          </p:nvSpPr>
          <p:spPr>
            <a:xfrm>
              <a:off x="3476100" y="1232575"/>
              <a:ext cx="23475" cy="115975"/>
            </a:xfrm>
            <a:custGeom>
              <a:avLst/>
              <a:gdLst/>
              <a:ahLst/>
              <a:cxnLst/>
              <a:rect l="l" t="t" r="r" b="b"/>
              <a:pathLst>
                <a:path w="939" h="4639" extrusionOk="0">
                  <a:moveTo>
                    <a:pt x="216" y="0"/>
                  </a:moveTo>
                  <a:cubicBezTo>
                    <a:pt x="143" y="165"/>
                    <a:pt x="0" y="330"/>
                    <a:pt x="6" y="491"/>
                  </a:cubicBezTo>
                  <a:cubicBezTo>
                    <a:pt x="28" y="1206"/>
                    <a:pt x="88" y="1916"/>
                    <a:pt x="133" y="2631"/>
                  </a:cubicBezTo>
                  <a:lnTo>
                    <a:pt x="105" y="2631"/>
                  </a:lnTo>
                  <a:cubicBezTo>
                    <a:pt x="105" y="3162"/>
                    <a:pt x="92" y="3690"/>
                    <a:pt x="115" y="4222"/>
                  </a:cubicBezTo>
                  <a:cubicBezTo>
                    <a:pt x="119" y="4363"/>
                    <a:pt x="234" y="4502"/>
                    <a:pt x="293" y="4639"/>
                  </a:cubicBezTo>
                  <a:cubicBezTo>
                    <a:pt x="417" y="4529"/>
                    <a:pt x="633" y="4427"/>
                    <a:pt x="646" y="4304"/>
                  </a:cubicBezTo>
                  <a:cubicBezTo>
                    <a:pt x="766" y="3314"/>
                    <a:pt x="875" y="2319"/>
                    <a:pt x="921" y="1325"/>
                  </a:cubicBezTo>
                  <a:cubicBezTo>
                    <a:pt x="939" y="995"/>
                    <a:pt x="798" y="642"/>
                    <a:pt x="660" y="330"/>
                  </a:cubicBezTo>
                  <a:cubicBezTo>
                    <a:pt x="596" y="183"/>
                    <a:pt x="368" y="106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4;p26"/>
            <p:cNvSpPr/>
            <p:nvPr/>
          </p:nvSpPr>
          <p:spPr>
            <a:xfrm>
              <a:off x="3441025" y="514975"/>
              <a:ext cx="50450" cy="68150"/>
            </a:xfrm>
            <a:custGeom>
              <a:avLst/>
              <a:gdLst/>
              <a:ahLst/>
              <a:cxnLst/>
              <a:rect l="l" t="t" r="r" b="b"/>
              <a:pathLst>
                <a:path w="2018" h="2726" extrusionOk="0">
                  <a:moveTo>
                    <a:pt x="993" y="0"/>
                  </a:moveTo>
                  <a:cubicBezTo>
                    <a:pt x="719" y="0"/>
                    <a:pt x="449" y="162"/>
                    <a:pt x="303" y="479"/>
                  </a:cubicBezTo>
                  <a:cubicBezTo>
                    <a:pt x="28" y="1070"/>
                    <a:pt x="0" y="1712"/>
                    <a:pt x="326" y="2275"/>
                  </a:cubicBezTo>
                  <a:cubicBezTo>
                    <a:pt x="459" y="2509"/>
                    <a:pt x="839" y="2725"/>
                    <a:pt x="1109" y="2725"/>
                  </a:cubicBezTo>
                  <a:cubicBezTo>
                    <a:pt x="1347" y="2725"/>
                    <a:pt x="1641" y="2459"/>
                    <a:pt x="1806" y="2235"/>
                  </a:cubicBezTo>
                  <a:cubicBezTo>
                    <a:pt x="1948" y="2051"/>
                    <a:pt x="1939" y="1753"/>
                    <a:pt x="2017" y="1414"/>
                  </a:cubicBezTo>
                  <a:cubicBezTo>
                    <a:pt x="1916" y="1116"/>
                    <a:pt x="1847" y="727"/>
                    <a:pt x="1659" y="411"/>
                  </a:cubicBezTo>
                  <a:cubicBezTo>
                    <a:pt x="1495" y="135"/>
                    <a:pt x="1242" y="0"/>
                    <a:pt x="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5;p26"/>
            <p:cNvSpPr/>
            <p:nvPr/>
          </p:nvSpPr>
          <p:spPr>
            <a:xfrm>
              <a:off x="3380175" y="621125"/>
              <a:ext cx="74825" cy="77150"/>
            </a:xfrm>
            <a:custGeom>
              <a:avLst/>
              <a:gdLst/>
              <a:ahLst/>
              <a:cxnLst/>
              <a:rect l="l" t="t" r="r" b="b"/>
              <a:pathLst>
                <a:path w="2993" h="3086" extrusionOk="0">
                  <a:moveTo>
                    <a:pt x="1189" y="0"/>
                  </a:moveTo>
                  <a:cubicBezTo>
                    <a:pt x="476" y="0"/>
                    <a:pt x="1" y="666"/>
                    <a:pt x="14" y="1655"/>
                  </a:cubicBezTo>
                  <a:cubicBezTo>
                    <a:pt x="28" y="2499"/>
                    <a:pt x="569" y="3080"/>
                    <a:pt x="1347" y="3086"/>
                  </a:cubicBezTo>
                  <a:cubicBezTo>
                    <a:pt x="2324" y="3086"/>
                    <a:pt x="2993" y="2544"/>
                    <a:pt x="2984" y="1765"/>
                  </a:cubicBezTo>
                  <a:cubicBezTo>
                    <a:pt x="2979" y="885"/>
                    <a:pt x="2104" y="19"/>
                    <a:pt x="1210" y="0"/>
                  </a:cubicBezTo>
                  <a:cubicBezTo>
                    <a:pt x="1203" y="0"/>
                    <a:pt x="1196" y="0"/>
                    <a:pt x="11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6;p26"/>
            <p:cNvSpPr/>
            <p:nvPr/>
          </p:nvSpPr>
          <p:spPr>
            <a:xfrm>
              <a:off x="3423275" y="1333650"/>
              <a:ext cx="25775" cy="123075"/>
            </a:xfrm>
            <a:custGeom>
              <a:avLst/>
              <a:gdLst/>
              <a:ahLst/>
              <a:cxnLst/>
              <a:rect l="l" t="t" r="r" b="b"/>
              <a:pathLst>
                <a:path w="1031" h="4923" extrusionOk="0">
                  <a:moveTo>
                    <a:pt x="317" y="0"/>
                  </a:moveTo>
                  <a:cubicBezTo>
                    <a:pt x="210" y="183"/>
                    <a:pt x="23" y="362"/>
                    <a:pt x="18" y="545"/>
                  </a:cubicBezTo>
                  <a:cubicBezTo>
                    <a:pt x="1" y="1406"/>
                    <a:pt x="9" y="2268"/>
                    <a:pt x="56" y="3126"/>
                  </a:cubicBezTo>
                  <a:cubicBezTo>
                    <a:pt x="79" y="3616"/>
                    <a:pt x="170" y="4107"/>
                    <a:pt x="270" y="4588"/>
                  </a:cubicBezTo>
                  <a:cubicBezTo>
                    <a:pt x="298" y="4716"/>
                    <a:pt x="472" y="4813"/>
                    <a:pt x="582" y="4923"/>
                  </a:cubicBezTo>
                  <a:cubicBezTo>
                    <a:pt x="688" y="4807"/>
                    <a:pt x="849" y="4707"/>
                    <a:pt x="880" y="4574"/>
                  </a:cubicBezTo>
                  <a:cubicBezTo>
                    <a:pt x="963" y="4239"/>
                    <a:pt x="986" y="3892"/>
                    <a:pt x="1031" y="3547"/>
                  </a:cubicBezTo>
                  <a:cubicBezTo>
                    <a:pt x="1020" y="3544"/>
                    <a:pt x="1009" y="3543"/>
                    <a:pt x="997" y="3543"/>
                  </a:cubicBezTo>
                  <a:cubicBezTo>
                    <a:pt x="995" y="3543"/>
                    <a:pt x="993" y="3543"/>
                    <a:pt x="990" y="3543"/>
                  </a:cubicBezTo>
                  <a:cubicBezTo>
                    <a:pt x="963" y="2883"/>
                    <a:pt x="940" y="2228"/>
                    <a:pt x="893" y="1567"/>
                  </a:cubicBezTo>
                  <a:cubicBezTo>
                    <a:pt x="870" y="1205"/>
                    <a:pt x="862" y="829"/>
                    <a:pt x="761" y="480"/>
                  </a:cubicBezTo>
                  <a:cubicBezTo>
                    <a:pt x="706" y="293"/>
                    <a:pt x="472" y="16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7;p26"/>
            <p:cNvSpPr/>
            <p:nvPr/>
          </p:nvSpPr>
          <p:spPr>
            <a:xfrm>
              <a:off x="3412025" y="1141575"/>
              <a:ext cx="22500" cy="143025"/>
            </a:xfrm>
            <a:custGeom>
              <a:avLst/>
              <a:gdLst/>
              <a:ahLst/>
              <a:cxnLst/>
              <a:rect l="l" t="t" r="r" b="b"/>
              <a:pathLst>
                <a:path w="900" h="5721" extrusionOk="0">
                  <a:moveTo>
                    <a:pt x="206" y="1"/>
                  </a:moveTo>
                  <a:cubicBezTo>
                    <a:pt x="138" y="129"/>
                    <a:pt x="1" y="258"/>
                    <a:pt x="1" y="386"/>
                  </a:cubicBezTo>
                  <a:cubicBezTo>
                    <a:pt x="45" y="1922"/>
                    <a:pt x="102" y="3457"/>
                    <a:pt x="170" y="4993"/>
                  </a:cubicBezTo>
                  <a:cubicBezTo>
                    <a:pt x="184" y="5231"/>
                    <a:pt x="294" y="5461"/>
                    <a:pt x="359" y="5693"/>
                  </a:cubicBezTo>
                  <a:lnTo>
                    <a:pt x="565" y="5721"/>
                  </a:lnTo>
                  <a:cubicBezTo>
                    <a:pt x="679" y="5382"/>
                    <a:pt x="899" y="5038"/>
                    <a:pt x="895" y="4699"/>
                  </a:cubicBezTo>
                  <a:cubicBezTo>
                    <a:pt x="876" y="3438"/>
                    <a:pt x="798" y="2178"/>
                    <a:pt x="724" y="917"/>
                  </a:cubicBezTo>
                  <a:cubicBezTo>
                    <a:pt x="711" y="706"/>
                    <a:pt x="656" y="477"/>
                    <a:pt x="559" y="289"/>
                  </a:cubicBezTo>
                  <a:cubicBezTo>
                    <a:pt x="500" y="166"/>
                    <a:pt x="330" y="96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8;p26"/>
            <p:cNvSpPr/>
            <p:nvPr/>
          </p:nvSpPr>
          <p:spPr>
            <a:xfrm>
              <a:off x="2147100" y="2916250"/>
              <a:ext cx="920400" cy="69525"/>
            </a:xfrm>
            <a:custGeom>
              <a:avLst/>
              <a:gdLst/>
              <a:ahLst/>
              <a:cxnLst/>
              <a:rect l="l" t="t" r="r" b="b"/>
              <a:pathLst>
                <a:path w="36816" h="2781" extrusionOk="0">
                  <a:moveTo>
                    <a:pt x="544" y="0"/>
                  </a:moveTo>
                  <a:cubicBezTo>
                    <a:pt x="244" y="0"/>
                    <a:pt x="39" y="158"/>
                    <a:pt x="69" y="540"/>
                  </a:cubicBezTo>
                  <a:cubicBezTo>
                    <a:pt x="83" y="668"/>
                    <a:pt x="28" y="805"/>
                    <a:pt x="1" y="961"/>
                  </a:cubicBezTo>
                  <a:cubicBezTo>
                    <a:pt x="12206" y="1703"/>
                    <a:pt x="24504" y="1667"/>
                    <a:pt x="36751" y="2780"/>
                  </a:cubicBezTo>
                  <a:cubicBezTo>
                    <a:pt x="36774" y="2712"/>
                    <a:pt x="36792" y="2648"/>
                    <a:pt x="36815" y="2580"/>
                  </a:cubicBezTo>
                  <a:cubicBezTo>
                    <a:pt x="36517" y="2313"/>
                    <a:pt x="36229" y="2043"/>
                    <a:pt x="35921" y="1790"/>
                  </a:cubicBezTo>
                  <a:cubicBezTo>
                    <a:pt x="35770" y="1667"/>
                    <a:pt x="35600" y="1520"/>
                    <a:pt x="35421" y="1497"/>
                  </a:cubicBezTo>
                  <a:cubicBezTo>
                    <a:pt x="34931" y="1433"/>
                    <a:pt x="34436" y="1415"/>
                    <a:pt x="33946" y="1401"/>
                  </a:cubicBezTo>
                  <a:cubicBezTo>
                    <a:pt x="28340" y="1216"/>
                    <a:pt x="22734" y="1034"/>
                    <a:pt x="17129" y="855"/>
                  </a:cubicBezTo>
                  <a:cubicBezTo>
                    <a:pt x="13576" y="741"/>
                    <a:pt x="10020" y="668"/>
                    <a:pt x="6468" y="503"/>
                  </a:cubicBezTo>
                  <a:cubicBezTo>
                    <a:pt x="4515" y="411"/>
                    <a:pt x="2572" y="163"/>
                    <a:pt x="619" y="3"/>
                  </a:cubicBezTo>
                  <a:cubicBezTo>
                    <a:pt x="594" y="1"/>
                    <a:pt x="569" y="0"/>
                    <a:pt x="5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69;p26"/>
            <p:cNvSpPr/>
            <p:nvPr/>
          </p:nvSpPr>
          <p:spPr>
            <a:xfrm>
              <a:off x="3024825" y="2349925"/>
              <a:ext cx="22150" cy="149550"/>
            </a:xfrm>
            <a:custGeom>
              <a:avLst/>
              <a:gdLst/>
              <a:ahLst/>
              <a:cxnLst/>
              <a:rect l="l" t="t" r="r" b="b"/>
              <a:pathLst>
                <a:path w="886" h="5982" extrusionOk="0">
                  <a:moveTo>
                    <a:pt x="172" y="0"/>
                  </a:moveTo>
                  <a:cubicBezTo>
                    <a:pt x="167" y="0"/>
                    <a:pt x="161" y="0"/>
                    <a:pt x="157" y="0"/>
                  </a:cubicBezTo>
                  <a:cubicBezTo>
                    <a:pt x="97" y="5"/>
                    <a:pt x="1" y="201"/>
                    <a:pt x="6" y="307"/>
                  </a:cubicBezTo>
                  <a:cubicBezTo>
                    <a:pt x="34" y="1953"/>
                    <a:pt x="70" y="3594"/>
                    <a:pt x="129" y="5239"/>
                  </a:cubicBezTo>
                  <a:cubicBezTo>
                    <a:pt x="138" y="5487"/>
                    <a:pt x="290" y="5729"/>
                    <a:pt x="373" y="5973"/>
                  </a:cubicBezTo>
                  <a:cubicBezTo>
                    <a:pt x="464" y="5977"/>
                    <a:pt x="556" y="5977"/>
                    <a:pt x="647" y="5981"/>
                  </a:cubicBezTo>
                  <a:cubicBezTo>
                    <a:pt x="730" y="5665"/>
                    <a:pt x="886" y="5348"/>
                    <a:pt x="882" y="5033"/>
                  </a:cubicBezTo>
                  <a:cubicBezTo>
                    <a:pt x="872" y="3680"/>
                    <a:pt x="831" y="2328"/>
                    <a:pt x="771" y="975"/>
                  </a:cubicBezTo>
                  <a:cubicBezTo>
                    <a:pt x="757" y="696"/>
                    <a:pt x="638" y="412"/>
                    <a:pt x="519" y="151"/>
                  </a:cubicBezTo>
                  <a:cubicBezTo>
                    <a:pt x="480" y="63"/>
                    <a:pt x="296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70;p26"/>
            <p:cNvSpPr/>
            <p:nvPr/>
          </p:nvSpPr>
          <p:spPr>
            <a:xfrm>
              <a:off x="3024625" y="2563725"/>
              <a:ext cx="20175" cy="136950"/>
            </a:xfrm>
            <a:custGeom>
              <a:avLst/>
              <a:gdLst/>
              <a:ahLst/>
              <a:cxnLst/>
              <a:rect l="l" t="t" r="r" b="b"/>
              <a:pathLst>
                <a:path w="807" h="5478" extrusionOk="0">
                  <a:moveTo>
                    <a:pt x="385" y="0"/>
                  </a:moveTo>
                  <a:cubicBezTo>
                    <a:pt x="384" y="0"/>
                    <a:pt x="382" y="0"/>
                    <a:pt x="381" y="0"/>
                  </a:cubicBezTo>
                  <a:cubicBezTo>
                    <a:pt x="275" y="0"/>
                    <a:pt x="138" y="138"/>
                    <a:pt x="79" y="253"/>
                  </a:cubicBezTo>
                  <a:cubicBezTo>
                    <a:pt x="14" y="372"/>
                    <a:pt x="14" y="537"/>
                    <a:pt x="14" y="679"/>
                  </a:cubicBezTo>
                  <a:cubicBezTo>
                    <a:pt x="14" y="1885"/>
                    <a:pt x="0" y="3086"/>
                    <a:pt x="42" y="4291"/>
                  </a:cubicBezTo>
                  <a:cubicBezTo>
                    <a:pt x="55" y="4690"/>
                    <a:pt x="216" y="5084"/>
                    <a:pt x="307" y="5478"/>
                  </a:cubicBezTo>
                  <a:cubicBezTo>
                    <a:pt x="395" y="5478"/>
                    <a:pt x="486" y="5478"/>
                    <a:pt x="578" y="5473"/>
                  </a:cubicBezTo>
                  <a:cubicBezTo>
                    <a:pt x="650" y="5171"/>
                    <a:pt x="779" y="4868"/>
                    <a:pt x="783" y="4562"/>
                  </a:cubicBezTo>
                  <a:cubicBezTo>
                    <a:pt x="806" y="3324"/>
                    <a:pt x="789" y="2082"/>
                    <a:pt x="774" y="839"/>
                  </a:cubicBezTo>
                  <a:cubicBezTo>
                    <a:pt x="774" y="643"/>
                    <a:pt x="743" y="431"/>
                    <a:pt x="675" y="248"/>
                  </a:cubicBezTo>
                  <a:cubicBezTo>
                    <a:pt x="628" y="139"/>
                    <a:pt x="486" y="0"/>
                    <a:pt x="3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71;p26"/>
            <p:cNvSpPr/>
            <p:nvPr/>
          </p:nvSpPr>
          <p:spPr>
            <a:xfrm>
              <a:off x="2977650" y="2498075"/>
              <a:ext cx="34475" cy="85375"/>
            </a:xfrm>
            <a:custGeom>
              <a:avLst/>
              <a:gdLst/>
              <a:ahLst/>
              <a:cxnLst/>
              <a:rect l="l" t="t" r="r" b="b"/>
              <a:pathLst>
                <a:path w="1379" h="3415" extrusionOk="0">
                  <a:moveTo>
                    <a:pt x="636" y="0"/>
                  </a:moveTo>
                  <a:lnTo>
                    <a:pt x="636" y="0"/>
                  </a:lnTo>
                  <a:cubicBezTo>
                    <a:pt x="623" y="1124"/>
                    <a:pt x="0" y="2209"/>
                    <a:pt x="449" y="3415"/>
                  </a:cubicBezTo>
                  <a:cubicBezTo>
                    <a:pt x="1242" y="2851"/>
                    <a:pt x="1379" y="468"/>
                    <a:pt x="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72;p26"/>
            <p:cNvSpPr/>
            <p:nvPr/>
          </p:nvSpPr>
          <p:spPr>
            <a:xfrm>
              <a:off x="2248175" y="2315625"/>
              <a:ext cx="715250" cy="59300"/>
            </a:xfrm>
            <a:custGeom>
              <a:avLst/>
              <a:gdLst/>
              <a:ahLst/>
              <a:cxnLst/>
              <a:rect l="l" t="t" r="r" b="b"/>
              <a:pathLst>
                <a:path w="28610" h="2372" extrusionOk="0">
                  <a:moveTo>
                    <a:pt x="27427" y="0"/>
                  </a:moveTo>
                  <a:cubicBezTo>
                    <a:pt x="27265" y="0"/>
                    <a:pt x="27096" y="27"/>
                    <a:pt x="26923" y="79"/>
                  </a:cubicBezTo>
                  <a:cubicBezTo>
                    <a:pt x="26208" y="300"/>
                    <a:pt x="25502" y="565"/>
                    <a:pt x="24792" y="790"/>
                  </a:cubicBezTo>
                  <a:cubicBezTo>
                    <a:pt x="24385" y="921"/>
                    <a:pt x="23975" y="1003"/>
                    <a:pt x="23572" y="1003"/>
                  </a:cubicBezTo>
                  <a:cubicBezTo>
                    <a:pt x="23112" y="1003"/>
                    <a:pt x="22661" y="895"/>
                    <a:pt x="22239" y="629"/>
                  </a:cubicBezTo>
                  <a:cubicBezTo>
                    <a:pt x="21725" y="304"/>
                    <a:pt x="21232" y="158"/>
                    <a:pt x="20748" y="158"/>
                  </a:cubicBezTo>
                  <a:cubicBezTo>
                    <a:pt x="20147" y="158"/>
                    <a:pt x="19558" y="382"/>
                    <a:pt x="18957" y="763"/>
                  </a:cubicBezTo>
                  <a:cubicBezTo>
                    <a:pt x="18359" y="1139"/>
                    <a:pt x="17731" y="1340"/>
                    <a:pt x="17089" y="1340"/>
                  </a:cubicBezTo>
                  <a:cubicBezTo>
                    <a:pt x="16615" y="1340"/>
                    <a:pt x="16134" y="1230"/>
                    <a:pt x="15652" y="1001"/>
                  </a:cubicBezTo>
                  <a:cubicBezTo>
                    <a:pt x="15185" y="774"/>
                    <a:pt x="14724" y="670"/>
                    <a:pt x="14262" y="670"/>
                  </a:cubicBezTo>
                  <a:cubicBezTo>
                    <a:pt x="13826" y="670"/>
                    <a:pt x="13389" y="763"/>
                    <a:pt x="12944" y="931"/>
                  </a:cubicBezTo>
                  <a:cubicBezTo>
                    <a:pt x="12163" y="1228"/>
                    <a:pt x="11383" y="1400"/>
                    <a:pt x="10610" y="1400"/>
                  </a:cubicBezTo>
                  <a:cubicBezTo>
                    <a:pt x="9805" y="1400"/>
                    <a:pt x="9006" y="1213"/>
                    <a:pt x="8218" y="786"/>
                  </a:cubicBezTo>
                  <a:cubicBezTo>
                    <a:pt x="7807" y="562"/>
                    <a:pt x="7402" y="451"/>
                    <a:pt x="7008" y="451"/>
                  </a:cubicBezTo>
                  <a:cubicBezTo>
                    <a:pt x="6515" y="451"/>
                    <a:pt x="6038" y="624"/>
                    <a:pt x="5587" y="963"/>
                  </a:cubicBezTo>
                  <a:cubicBezTo>
                    <a:pt x="5308" y="1172"/>
                    <a:pt x="5043" y="1258"/>
                    <a:pt x="4781" y="1258"/>
                  </a:cubicBezTo>
                  <a:cubicBezTo>
                    <a:pt x="4492" y="1258"/>
                    <a:pt x="4207" y="1154"/>
                    <a:pt x="3914" y="995"/>
                  </a:cubicBezTo>
                  <a:cubicBezTo>
                    <a:pt x="3672" y="867"/>
                    <a:pt x="3451" y="693"/>
                    <a:pt x="3209" y="574"/>
                  </a:cubicBezTo>
                  <a:cubicBezTo>
                    <a:pt x="2902" y="418"/>
                    <a:pt x="2580" y="299"/>
                    <a:pt x="2187" y="134"/>
                  </a:cubicBezTo>
                  <a:cubicBezTo>
                    <a:pt x="1825" y="317"/>
                    <a:pt x="1448" y="492"/>
                    <a:pt x="1101" y="702"/>
                  </a:cubicBezTo>
                  <a:cubicBezTo>
                    <a:pt x="916" y="816"/>
                    <a:pt x="779" y="1001"/>
                    <a:pt x="619" y="1151"/>
                  </a:cubicBezTo>
                  <a:cubicBezTo>
                    <a:pt x="422" y="1339"/>
                    <a:pt x="1" y="1468"/>
                    <a:pt x="253" y="1816"/>
                  </a:cubicBezTo>
                  <a:cubicBezTo>
                    <a:pt x="345" y="1945"/>
                    <a:pt x="445" y="1992"/>
                    <a:pt x="546" y="1992"/>
                  </a:cubicBezTo>
                  <a:cubicBezTo>
                    <a:pt x="737" y="1992"/>
                    <a:pt x="936" y="1827"/>
                    <a:pt x="1118" y="1729"/>
                  </a:cubicBezTo>
                  <a:cubicBezTo>
                    <a:pt x="1183" y="1697"/>
                    <a:pt x="1233" y="1638"/>
                    <a:pt x="1288" y="1592"/>
                  </a:cubicBezTo>
                  <a:cubicBezTo>
                    <a:pt x="1728" y="1220"/>
                    <a:pt x="1940" y="1042"/>
                    <a:pt x="2169" y="1042"/>
                  </a:cubicBezTo>
                  <a:cubicBezTo>
                    <a:pt x="2384" y="1042"/>
                    <a:pt x="2614" y="1198"/>
                    <a:pt x="3062" y="1500"/>
                  </a:cubicBezTo>
                  <a:cubicBezTo>
                    <a:pt x="3661" y="1902"/>
                    <a:pt x="4261" y="2210"/>
                    <a:pt x="4884" y="2210"/>
                  </a:cubicBezTo>
                  <a:cubicBezTo>
                    <a:pt x="5319" y="2210"/>
                    <a:pt x="5765" y="2059"/>
                    <a:pt x="6229" y="1684"/>
                  </a:cubicBezTo>
                  <a:cubicBezTo>
                    <a:pt x="6469" y="1491"/>
                    <a:pt x="6720" y="1411"/>
                    <a:pt x="6983" y="1411"/>
                  </a:cubicBezTo>
                  <a:cubicBezTo>
                    <a:pt x="7237" y="1411"/>
                    <a:pt x="7503" y="1486"/>
                    <a:pt x="7778" y="1606"/>
                  </a:cubicBezTo>
                  <a:cubicBezTo>
                    <a:pt x="8461" y="1894"/>
                    <a:pt x="9177" y="2165"/>
                    <a:pt x="9905" y="2302"/>
                  </a:cubicBezTo>
                  <a:cubicBezTo>
                    <a:pt x="10164" y="2350"/>
                    <a:pt x="10421" y="2372"/>
                    <a:pt x="10676" y="2372"/>
                  </a:cubicBezTo>
                  <a:cubicBezTo>
                    <a:pt x="11564" y="2372"/>
                    <a:pt x="12432" y="2117"/>
                    <a:pt x="13297" y="1857"/>
                  </a:cubicBezTo>
                  <a:cubicBezTo>
                    <a:pt x="13627" y="1759"/>
                    <a:pt x="14016" y="1673"/>
                    <a:pt x="14372" y="1673"/>
                  </a:cubicBezTo>
                  <a:cubicBezTo>
                    <a:pt x="14575" y="1673"/>
                    <a:pt x="14768" y="1701"/>
                    <a:pt x="14933" y="1771"/>
                  </a:cubicBezTo>
                  <a:cubicBezTo>
                    <a:pt x="15679" y="2091"/>
                    <a:pt x="16399" y="2256"/>
                    <a:pt x="17101" y="2256"/>
                  </a:cubicBezTo>
                  <a:cubicBezTo>
                    <a:pt x="18037" y="2256"/>
                    <a:pt x="18939" y="1962"/>
                    <a:pt x="19828" y="1349"/>
                  </a:cubicBezTo>
                  <a:cubicBezTo>
                    <a:pt x="20126" y="1145"/>
                    <a:pt x="20424" y="1037"/>
                    <a:pt x="20726" y="1037"/>
                  </a:cubicBezTo>
                  <a:cubicBezTo>
                    <a:pt x="21013" y="1037"/>
                    <a:pt x="21304" y="1134"/>
                    <a:pt x="21606" y="1339"/>
                  </a:cubicBezTo>
                  <a:cubicBezTo>
                    <a:pt x="22247" y="1772"/>
                    <a:pt x="22925" y="1956"/>
                    <a:pt x="23624" y="1956"/>
                  </a:cubicBezTo>
                  <a:cubicBezTo>
                    <a:pt x="24105" y="1956"/>
                    <a:pt x="24595" y="1869"/>
                    <a:pt x="25089" y="1716"/>
                  </a:cubicBezTo>
                  <a:cubicBezTo>
                    <a:pt x="25594" y="1556"/>
                    <a:pt x="26098" y="1377"/>
                    <a:pt x="26584" y="1175"/>
                  </a:cubicBezTo>
                  <a:cubicBezTo>
                    <a:pt x="26865" y="1055"/>
                    <a:pt x="27138" y="974"/>
                    <a:pt x="27415" y="974"/>
                  </a:cubicBezTo>
                  <a:cubicBezTo>
                    <a:pt x="27625" y="974"/>
                    <a:pt x="27838" y="1021"/>
                    <a:pt x="28059" y="1133"/>
                  </a:cubicBezTo>
                  <a:cubicBezTo>
                    <a:pt x="28095" y="1152"/>
                    <a:pt x="28138" y="1160"/>
                    <a:pt x="28184" y="1160"/>
                  </a:cubicBezTo>
                  <a:cubicBezTo>
                    <a:pt x="28314" y="1160"/>
                    <a:pt x="28475" y="1101"/>
                    <a:pt x="28610" y="1087"/>
                  </a:cubicBezTo>
                  <a:cubicBezTo>
                    <a:pt x="28568" y="887"/>
                    <a:pt x="28587" y="633"/>
                    <a:pt x="28473" y="496"/>
                  </a:cubicBezTo>
                  <a:cubicBezTo>
                    <a:pt x="28184" y="159"/>
                    <a:pt x="27824" y="0"/>
                    <a:pt x="27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73;p26"/>
            <p:cNvSpPr/>
            <p:nvPr/>
          </p:nvSpPr>
          <p:spPr>
            <a:xfrm>
              <a:off x="2483300" y="2487200"/>
              <a:ext cx="437850" cy="56200"/>
            </a:xfrm>
            <a:custGeom>
              <a:avLst/>
              <a:gdLst/>
              <a:ahLst/>
              <a:cxnLst/>
              <a:rect l="l" t="t" r="r" b="b"/>
              <a:pathLst>
                <a:path w="17514" h="2248" extrusionOk="0">
                  <a:moveTo>
                    <a:pt x="2342" y="0"/>
                  </a:moveTo>
                  <a:cubicBezTo>
                    <a:pt x="1986" y="0"/>
                    <a:pt x="1637" y="115"/>
                    <a:pt x="1297" y="353"/>
                  </a:cubicBezTo>
                  <a:cubicBezTo>
                    <a:pt x="1027" y="546"/>
                    <a:pt x="761" y="822"/>
                    <a:pt x="464" y="867"/>
                  </a:cubicBezTo>
                  <a:cubicBezTo>
                    <a:pt x="1" y="936"/>
                    <a:pt x="111" y="1270"/>
                    <a:pt x="180" y="1440"/>
                  </a:cubicBezTo>
                  <a:cubicBezTo>
                    <a:pt x="234" y="1577"/>
                    <a:pt x="542" y="1673"/>
                    <a:pt x="738" y="1673"/>
                  </a:cubicBezTo>
                  <a:cubicBezTo>
                    <a:pt x="894" y="1673"/>
                    <a:pt x="1072" y="1530"/>
                    <a:pt x="1206" y="1407"/>
                  </a:cubicBezTo>
                  <a:cubicBezTo>
                    <a:pt x="1580" y="1069"/>
                    <a:pt x="1955" y="898"/>
                    <a:pt x="2334" y="898"/>
                  </a:cubicBezTo>
                  <a:cubicBezTo>
                    <a:pt x="2688" y="898"/>
                    <a:pt x="3047" y="1048"/>
                    <a:pt x="3411" y="1352"/>
                  </a:cubicBezTo>
                  <a:cubicBezTo>
                    <a:pt x="3451" y="1384"/>
                    <a:pt x="3506" y="1407"/>
                    <a:pt x="3557" y="1435"/>
                  </a:cubicBezTo>
                  <a:cubicBezTo>
                    <a:pt x="3994" y="1690"/>
                    <a:pt x="4443" y="1825"/>
                    <a:pt x="4886" y="1825"/>
                  </a:cubicBezTo>
                  <a:cubicBezTo>
                    <a:pt x="5319" y="1825"/>
                    <a:pt x="5748" y="1695"/>
                    <a:pt x="6156" y="1420"/>
                  </a:cubicBezTo>
                  <a:cubicBezTo>
                    <a:pt x="6462" y="1215"/>
                    <a:pt x="6734" y="1116"/>
                    <a:pt x="6994" y="1116"/>
                  </a:cubicBezTo>
                  <a:cubicBezTo>
                    <a:pt x="7307" y="1116"/>
                    <a:pt x="7603" y="1259"/>
                    <a:pt x="7921" y="1527"/>
                  </a:cubicBezTo>
                  <a:cubicBezTo>
                    <a:pt x="8513" y="2026"/>
                    <a:pt x="9141" y="2247"/>
                    <a:pt x="9792" y="2247"/>
                  </a:cubicBezTo>
                  <a:cubicBezTo>
                    <a:pt x="10290" y="2247"/>
                    <a:pt x="10801" y="2118"/>
                    <a:pt x="11321" y="1883"/>
                  </a:cubicBezTo>
                  <a:cubicBezTo>
                    <a:pt x="11606" y="1755"/>
                    <a:pt x="11885" y="1618"/>
                    <a:pt x="12143" y="1443"/>
                  </a:cubicBezTo>
                  <a:cubicBezTo>
                    <a:pt x="12465" y="1229"/>
                    <a:pt x="12799" y="1143"/>
                    <a:pt x="13149" y="1143"/>
                  </a:cubicBezTo>
                  <a:cubicBezTo>
                    <a:pt x="13336" y="1143"/>
                    <a:pt x="13527" y="1167"/>
                    <a:pt x="13723" y="1210"/>
                  </a:cubicBezTo>
                  <a:cubicBezTo>
                    <a:pt x="14242" y="1329"/>
                    <a:pt x="14764" y="1412"/>
                    <a:pt x="15336" y="1517"/>
                  </a:cubicBezTo>
                  <a:cubicBezTo>
                    <a:pt x="15915" y="1407"/>
                    <a:pt x="16529" y="1302"/>
                    <a:pt x="17129" y="1159"/>
                  </a:cubicBezTo>
                  <a:cubicBezTo>
                    <a:pt x="17276" y="1123"/>
                    <a:pt x="17385" y="949"/>
                    <a:pt x="17514" y="839"/>
                  </a:cubicBezTo>
                  <a:cubicBezTo>
                    <a:pt x="17377" y="728"/>
                    <a:pt x="17257" y="550"/>
                    <a:pt x="17106" y="522"/>
                  </a:cubicBezTo>
                  <a:cubicBezTo>
                    <a:pt x="16767" y="459"/>
                    <a:pt x="16418" y="472"/>
                    <a:pt x="16070" y="454"/>
                  </a:cubicBezTo>
                  <a:cubicBezTo>
                    <a:pt x="15974" y="449"/>
                    <a:pt x="15877" y="448"/>
                    <a:pt x="15779" y="448"/>
                  </a:cubicBezTo>
                  <a:cubicBezTo>
                    <a:pt x="15608" y="448"/>
                    <a:pt x="15436" y="453"/>
                    <a:pt x="15265" y="453"/>
                  </a:cubicBezTo>
                  <a:cubicBezTo>
                    <a:pt x="14960" y="453"/>
                    <a:pt x="14659" y="438"/>
                    <a:pt x="14379" y="358"/>
                  </a:cubicBezTo>
                  <a:cubicBezTo>
                    <a:pt x="13988" y="243"/>
                    <a:pt x="13613" y="187"/>
                    <a:pt x="13250" y="187"/>
                  </a:cubicBezTo>
                  <a:cubicBezTo>
                    <a:pt x="12535" y="187"/>
                    <a:pt x="11861" y="403"/>
                    <a:pt x="11184" y="816"/>
                  </a:cubicBezTo>
                  <a:cubicBezTo>
                    <a:pt x="10737" y="1088"/>
                    <a:pt x="10279" y="1243"/>
                    <a:pt x="9823" y="1243"/>
                  </a:cubicBezTo>
                  <a:cubicBezTo>
                    <a:pt x="9335" y="1243"/>
                    <a:pt x="8850" y="1066"/>
                    <a:pt x="8384" y="666"/>
                  </a:cubicBezTo>
                  <a:cubicBezTo>
                    <a:pt x="7935" y="280"/>
                    <a:pt x="7473" y="83"/>
                    <a:pt x="7000" y="83"/>
                  </a:cubicBezTo>
                  <a:cubicBezTo>
                    <a:pt x="6583" y="83"/>
                    <a:pt x="6158" y="235"/>
                    <a:pt x="5725" y="546"/>
                  </a:cubicBezTo>
                  <a:cubicBezTo>
                    <a:pt x="5447" y="747"/>
                    <a:pt x="5155" y="838"/>
                    <a:pt x="4858" y="838"/>
                  </a:cubicBezTo>
                  <a:cubicBezTo>
                    <a:pt x="4577" y="838"/>
                    <a:pt x="4291" y="757"/>
                    <a:pt x="4006" y="610"/>
                  </a:cubicBezTo>
                  <a:cubicBezTo>
                    <a:pt x="3745" y="473"/>
                    <a:pt x="3484" y="349"/>
                    <a:pt x="3218" y="221"/>
                  </a:cubicBezTo>
                  <a:cubicBezTo>
                    <a:pt x="2921" y="75"/>
                    <a:pt x="2629" y="0"/>
                    <a:pt x="2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74;p26"/>
            <p:cNvSpPr/>
            <p:nvPr/>
          </p:nvSpPr>
          <p:spPr>
            <a:xfrm>
              <a:off x="2236725" y="1355500"/>
              <a:ext cx="667475" cy="845350"/>
            </a:xfrm>
            <a:custGeom>
              <a:avLst/>
              <a:gdLst/>
              <a:ahLst/>
              <a:cxnLst/>
              <a:rect l="l" t="t" r="r" b="b"/>
              <a:pathLst>
                <a:path w="26699" h="33814" extrusionOk="0">
                  <a:moveTo>
                    <a:pt x="22903" y="13523"/>
                  </a:moveTo>
                  <a:cubicBezTo>
                    <a:pt x="23247" y="13523"/>
                    <a:pt x="23591" y="13627"/>
                    <a:pt x="23756" y="13848"/>
                  </a:cubicBezTo>
                  <a:cubicBezTo>
                    <a:pt x="24026" y="14214"/>
                    <a:pt x="24160" y="14681"/>
                    <a:pt x="24255" y="14893"/>
                  </a:cubicBezTo>
                  <a:cubicBezTo>
                    <a:pt x="24210" y="15865"/>
                    <a:pt x="23907" y="16456"/>
                    <a:pt x="23357" y="16904"/>
                  </a:cubicBezTo>
                  <a:cubicBezTo>
                    <a:pt x="23112" y="17103"/>
                    <a:pt x="22855" y="17197"/>
                    <a:pt x="22614" y="17197"/>
                  </a:cubicBezTo>
                  <a:cubicBezTo>
                    <a:pt x="22182" y="17197"/>
                    <a:pt x="21804" y="16896"/>
                    <a:pt x="21648" y="16355"/>
                  </a:cubicBezTo>
                  <a:cubicBezTo>
                    <a:pt x="21405" y="15488"/>
                    <a:pt x="21629" y="14681"/>
                    <a:pt x="21996" y="13916"/>
                  </a:cubicBezTo>
                  <a:cubicBezTo>
                    <a:pt x="22118" y="13659"/>
                    <a:pt x="22510" y="13523"/>
                    <a:pt x="22903" y="13523"/>
                  </a:cubicBezTo>
                  <a:close/>
                  <a:moveTo>
                    <a:pt x="20419" y="18374"/>
                  </a:moveTo>
                  <a:cubicBezTo>
                    <a:pt x="20657" y="18374"/>
                    <a:pt x="20888" y="18477"/>
                    <a:pt x="21107" y="18675"/>
                  </a:cubicBezTo>
                  <a:cubicBezTo>
                    <a:pt x="21611" y="19119"/>
                    <a:pt x="22059" y="19609"/>
                    <a:pt x="21867" y="20375"/>
                  </a:cubicBezTo>
                  <a:cubicBezTo>
                    <a:pt x="21638" y="21293"/>
                    <a:pt x="20750" y="21993"/>
                    <a:pt x="19814" y="21993"/>
                  </a:cubicBezTo>
                  <a:cubicBezTo>
                    <a:pt x="19811" y="21993"/>
                    <a:pt x="19808" y="21993"/>
                    <a:pt x="19804" y="21993"/>
                  </a:cubicBezTo>
                  <a:cubicBezTo>
                    <a:pt x="18869" y="21993"/>
                    <a:pt x="18117" y="21375"/>
                    <a:pt x="18035" y="20535"/>
                  </a:cubicBezTo>
                  <a:cubicBezTo>
                    <a:pt x="17939" y="19540"/>
                    <a:pt x="18466" y="18890"/>
                    <a:pt x="19507" y="18711"/>
                  </a:cubicBezTo>
                  <a:cubicBezTo>
                    <a:pt x="19594" y="18698"/>
                    <a:pt x="19699" y="18688"/>
                    <a:pt x="19764" y="18637"/>
                  </a:cubicBezTo>
                  <a:cubicBezTo>
                    <a:pt x="19984" y="18459"/>
                    <a:pt x="20204" y="18374"/>
                    <a:pt x="20419" y="18374"/>
                  </a:cubicBezTo>
                  <a:close/>
                  <a:moveTo>
                    <a:pt x="23364" y="23036"/>
                  </a:moveTo>
                  <a:cubicBezTo>
                    <a:pt x="23614" y="23036"/>
                    <a:pt x="23882" y="23173"/>
                    <a:pt x="24210" y="23395"/>
                  </a:cubicBezTo>
                  <a:cubicBezTo>
                    <a:pt x="24787" y="23790"/>
                    <a:pt x="25163" y="24230"/>
                    <a:pt x="25168" y="24638"/>
                  </a:cubicBezTo>
                  <a:cubicBezTo>
                    <a:pt x="25172" y="25810"/>
                    <a:pt x="24640" y="26366"/>
                    <a:pt x="23789" y="26366"/>
                  </a:cubicBezTo>
                  <a:cubicBezTo>
                    <a:pt x="23786" y="26366"/>
                    <a:pt x="23782" y="26366"/>
                    <a:pt x="23779" y="26366"/>
                  </a:cubicBezTo>
                  <a:cubicBezTo>
                    <a:pt x="22734" y="26361"/>
                    <a:pt x="21964" y="25743"/>
                    <a:pt x="22074" y="24876"/>
                  </a:cubicBezTo>
                  <a:cubicBezTo>
                    <a:pt x="22134" y="24381"/>
                    <a:pt x="22349" y="23835"/>
                    <a:pt x="22660" y="23455"/>
                  </a:cubicBezTo>
                  <a:cubicBezTo>
                    <a:pt x="22902" y="23161"/>
                    <a:pt x="23125" y="23036"/>
                    <a:pt x="23364" y="23036"/>
                  </a:cubicBezTo>
                  <a:close/>
                  <a:moveTo>
                    <a:pt x="15463" y="0"/>
                  </a:moveTo>
                  <a:cubicBezTo>
                    <a:pt x="14882" y="0"/>
                    <a:pt x="14302" y="3"/>
                    <a:pt x="13721" y="10"/>
                  </a:cubicBezTo>
                  <a:cubicBezTo>
                    <a:pt x="9432" y="65"/>
                    <a:pt x="5137" y="331"/>
                    <a:pt x="841" y="505"/>
                  </a:cubicBezTo>
                  <a:cubicBezTo>
                    <a:pt x="319" y="3567"/>
                    <a:pt x="787" y="6496"/>
                    <a:pt x="736" y="9443"/>
                  </a:cubicBezTo>
                  <a:cubicBezTo>
                    <a:pt x="3698" y="8856"/>
                    <a:pt x="6434" y="7835"/>
                    <a:pt x="9070" y="6533"/>
                  </a:cubicBezTo>
                  <a:cubicBezTo>
                    <a:pt x="9194" y="6473"/>
                    <a:pt x="9303" y="6363"/>
                    <a:pt x="9386" y="6253"/>
                  </a:cubicBezTo>
                  <a:cubicBezTo>
                    <a:pt x="10114" y="5286"/>
                    <a:pt x="10820" y="4304"/>
                    <a:pt x="11567" y="3360"/>
                  </a:cubicBezTo>
                  <a:cubicBezTo>
                    <a:pt x="11788" y="3080"/>
                    <a:pt x="12095" y="2838"/>
                    <a:pt x="12411" y="2673"/>
                  </a:cubicBezTo>
                  <a:cubicBezTo>
                    <a:pt x="12559" y="2597"/>
                    <a:pt x="12700" y="2561"/>
                    <a:pt x="12830" y="2561"/>
                  </a:cubicBezTo>
                  <a:cubicBezTo>
                    <a:pt x="13191" y="2561"/>
                    <a:pt x="13458" y="2839"/>
                    <a:pt x="13502" y="3301"/>
                  </a:cubicBezTo>
                  <a:cubicBezTo>
                    <a:pt x="13525" y="3580"/>
                    <a:pt x="13506" y="3860"/>
                    <a:pt x="13506" y="4094"/>
                  </a:cubicBezTo>
                  <a:cubicBezTo>
                    <a:pt x="14451" y="3763"/>
                    <a:pt x="15326" y="3397"/>
                    <a:pt x="16237" y="3154"/>
                  </a:cubicBezTo>
                  <a:cubicBezTo>
                    <a:pt x="16449" y="3097"/>
                    <a:pt x="16672" y="3070"/>
                    <a:pt x="16898" y="3070"/>
                  </a:cubicBezTo>
                  <a:cubicBezTo>
                    <a:pt x="17972" y="3070"/>
                    <a:pt x="19124" y="3681"/>
                    <a:pt x="19575" y="4639"/>
                  </a:cubicBezTo>
                  <a:lnTo>
                    <a:pt x="20078" y="4754"/>
                  </a:lnTo>
                  <a:cubicBezTo>
                    <a:pt x="19964" y="3975"/>
                    <a:pt x="20312" y="3310"/>
                    <a:pt x="21010" y="3094"/>
                  </a:cubicBezTo>
                  <a:cubicBezTo>
                    <a:pt x="21670" y="2894"/>
                    <a:pt x="22362" y="2778"/>
                    <a:pt x="23044" y="2682"/>
                  </a:cubicBezTo>
                  <a:cubicBezTo>
                    <a:pt x="23167" y="2664"/>
                    <a:pt x="23276" y="2655"/>
                    <a:pt x="23373" y="2655"/>
                  </a:cubicBezTo>
                  <a:cubicBezTo>
                    <a:pt x="23920" y="2655"/>
                    <a:pt x="24062" y="2952"/>
                    <a:pt x="24039" y="3672"/>
                  </a:cubicBezTo>
                  <a:cubicBezTo>
                    <a:pt x="24016" y="4415"/>
                    <a:pt x="23989" y="5185"/>
                    <a:pt x="24149" y="5904"/>
                  </a:cubicBezTo>
                  <a:cubicBezTo>
                    <a:pt x="24649" y="8197"/>
                    <a:pt x="24176" y="10223"/>
                    <a:pt x="22558" y="11900"/>
                  </a:cubicBezTo>
                  <a:cubicBezTo>
                    <a:pt x="21944" y="12541"/>
                    <a:pt x="21096" y="12958"/>
                    <a:pt x="20312" y="13504"/>
                  </a:cubicBezTo>
                  <a:cubicBezTo>
                    <a:pt x="20479" y="14214"/>
                    <a:pt x="19675" y="15046"/>
                    <a:pt x="18833" y="15046"/>
                  </a:cubicBezTo>
                  <a:cubicBezTo>
                    <a:pt x="18724" y="15046"/>
                    <a:pt x="18615" y="15032"/>
                    <a:pt x="18507" y="15003"/>
                  </a:cubicBezTo>
                  <a:cubicBezTo>
                    <a:pt x="18429" y="15227"/>
                    <a:pt x="18383" y="15466"/>
                    <a:pt x="18273" y="15672"/>
                  </a:cubicBezTo>
                  <a:cubicBezTo>
                    <a:pt x="17431" y="17211"/>
                    <a:pt x="16642" y="18789"/>
                    <a:pt x="15707" y="20274"/>
                  </a:cubicBezTo>
                  <a:cubicBezTo>
                    <a:pt x="14684" y="21896"/>
                    <a:pt x="13521" y="23432"/>
                    <a:pt x="12434" y="25018"/>
                  </a:cubicBezTo>
                  <a:cubicBezTo>
                    <a:pt x="11234" y="26768"/>
                    <a:pt x="9771" y="28276"/>
                    <a:pt x="8085" y="29551"/>
                  </a:cubicBezTo>
                  <a:cubicBezTo>
                    <a:pt x="7704" y="29839"/>
                    <a:pt x="7154" y="29977"/>
                    <a:pt x="6668" y="30022"/>
                  </a:cubicBezTo>
                  <a:cubicBezTo>
                    <a:pt x="6611" y="30028"/>
                    <a:pt x="6556" y="30031"/>
                    <a:pt x="6503" y="30031"/>
                  </a:cubicBezTo>
                  <a:cubicBezTo>
                    <a:pt x="5826" y="30031"/>
                    <a:pt x="5414" y="29581"/>
                    <a:pt x="5367" y="28863"/>
                  </a:cubicBezTo>
                  <a:cubicBezTo>
                    <a:pt x="5334" y="28391"/>
                    <a:pt x="5344" y="27905"/>
                    <a:pt x="5426" y="27443"/>
                  </a:cubicBezTo>
                  <a:cubicBezTo>
                    <a:pt x="5774" y="25503"/>
                    <a:pt x="6636" y="23770"/>
                    <a:pt x="7608" y="22075"/>
                  </a:cubicBezTo>
                  <a:cubicBezTo>
                    <a:pt x="8956" y="19719"/>
                    <a:pt x="10326" y="17382"/>
                    <a:pt x="12155" y="15356"/>
                  </a:cubicBezTo>
                  <a:cubicBezTo>
                    <a:pt x="12837" y="14594"/>
                    <a:pt x="13580" y="13884"/>
                    <a:pt x="14309" y="13141"/>
                  </a:cubicBezTo>
                  <a:cubicBezTo>
                    <a:pt x="14015" y="12354"/>
                    <a:pt x="14103" y="12019"/>
                    <a:pt x="14758" y="11460"/>
                  </a:cubicBezTo>
                  <a:cubicBezTo>
                    <a:pt x="14837" y="11391"/>
                    <a:pt x="14932" y="11304"/>
                    <a:pt x="14946" y="11213"/>
                  </a:cubicBezTo>
                  <a:cubicBezTo>
                    <a:pt x="15024" y="10681"/>
                    <a:pt x="15079" y="10149"/>
                    <a:pt x="15134" y="9682"/>
                  </a:cubicBezTo>
                  <a:cubicBezTo>
                    <a:pt x="14515" y="9682"/>
                    <a:pt x="13892" y="9681"/>
                    <a:pt x="13266" y="9681"/>
                  </a:cubicBezTo>
                  <a:cubicBezTo>
                    <a:pt x="12641" y="9681"/>
                    <a:pt x="12012" y="9682"/>
                    <a:pt x="11384" y="9686"/>
                  </a:cubicBezTo>
                  <a:cubicBezTo>
                    <a:pt x="11306" y="9686"/>
                    <a:pt x="11201" y="9732"/>
                    <a:pt x="11156" y="9792"/>
                  </a:cubicBezTo>
                  <a:cubicBezTo>
                    <a:pt x="10363" y="10814"/>
                    <a:pt x="9225" y="11359"/>
                    <a:pt x="8117" y="11901"/>
                  </a:cubicBezTo>
                  <a:cubicBezTo>
                    <a:pt x="6509" y="12694"/>
                    <a:pt x="4881" y="13458"/>
                    <a:pt x="3208" y="14100"/>
                  </a:cubicBezTo>
                  <a:cubicBezTo>
                    <a:pt x="2154" y="14503"/>
                    <a:pt x="1082" y="14861"/>
                    <a:pt x="0" y="15200"/>
                  </a:cubicBezTo>
                  <a:lnTo>
                    <a:pt x="68" y="15416"/>
                  </a:lnTo>
                  <a:cubicBezTo>
                    <a:pt x="188" y="15613"/>
                    <a:pt x="408" y="15801"/>
                    <a:pt x="417" y="15998"/>
                  </a:cubicBezTo>
                  <a:cubicBezTo>
                    <a:pt x="476" y="17465"/>
                    <a:pt x="527" y="18927"/>
                    <a:pt x="513" y="20393"/>
                  </a:cubicBezTo>
                  <a:cubicBezTo>
                    <a:pt x="486" y="24165"/>
                    <a:pt x="421" y="27943"/>
                    <a:pt x="371" y="31715"/>
                  </a:cubicBezTo>
                  <a:cubicBezTo>
                    <a:pt x="362" y="32278"/>
                    <a:pt x="371" y="32847"/>
                    <a:pt x="371" y="33534"/>
                  </a:cubicBezTo>
                  <a:cubicBezTo>
                    <a:pt x="1782" y="33564"/>
                    <a:pt x="3181" y="33632"/>
                    <a:pt x="4579" y="33632"/>
                  </a:cubicBezTo>
                  <a:cubicBezTo>
                    <a:pt x="4661" y="33632"/>
                    <a:pt x="4744" y="33631"/>
                    <a:pt x="4826" y="33631"/>
                  </a:cubicBezTo>
                  <a:cubicBezTo>
                    <a:pt x="11660" y="33585"/>
                    <a:pt x="18494" y="33516"/>
                    <a:pt x="25328" y="33475"/>
                  </a:cubicBezTo>
                  <a:cubicBezTo>
                    <a:pt x="25599" y="33475"/>
                    <a:pt x="26112" y="33709"/>
                    <a:pt x="26112" y="33814"/>
                  </a:cubicBezTo>
                  <a:lnTo>
                    <a:pt x="26699" y="33804"/>
                  </a:lnTo>
                  <a:cubicBezTo>
                    <a:pt x="26580" y="33612"/>
                    <a:pt x="26432" y="33429"/>
                    <a:pt x="26345" y="33223"/>
                  </a:cubicBezTo>
                  <a:cubicBezTo>
                    <a:pt x="26294" y="33099"/>
                    <a:pt x="26345" y="32933"/>
                    <a:pt x="26349" y="32787"/>
                  </a:cubicBezTo>
                  <a:cubicBezTo>
                    <a:pt x="26376" y="31687"/>
                    <a:pt x="26454" y="30592"/>
                    <a:pt x="26427" y="29491"/>
                  </a:cubicBezTo>
                  <a:cubicBezTo>
                    <a:pt x="26326" y="25646"/>
                    <a:pt x="26138" y="21801"/>
                    <a:pt x="26079" y="17955"/>
                  </a:cubicBezTo>
                  <a:cubicBezTo>
                    <a:pt x="26047" y="15576"/>
                    <a:pt x="26193" y="13193"/>
                    <a:pt x="26252" y="10809"/>
                  </a:cubicBezTo>
                  <a:cubicBezTo>
                    <a:pt x="26326" y="8077"/>
                    <a:pt x="26391" y="5351"/>
                    <a:pt x="26473" y="2618"/>
                  </a:cubicBezTo>
                  <a:cubicBezTo>
                    <a:pt x="26496" y="1802"/>
                    <a:pt x="26569" y="986"/>
                    <a:pt x="26620" y="180"/>
                  </a:cubicBezTo>
                  <a:cubicBezTo>
                    <a:pt x="22871" y="124"/>
                    <a:pt x="19164" y="0"/>
                    <a:pt x="1546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75;p26"/>
            <p:cNvSpPr/>
            <p:nvPr/>
          </p:nvSpPr>
          <p:spPr>
            <a:xfrm>
              <a:off x="2221700" y="1740900"/>
              <a:ext cx="667850" cy="472800"/>
            </a:xfrm>
            <a:custGeom>
              <a:avLst/>
              <a:gdLst/>
              <a:ahLst/>
              <a:cxnLst/>
              <a:rect l="l" t="t" r="r" b="b"/>
              <a:pathLst>
                <a:path w="26714" h="18912" extrusionOk="0">
                  <a:moveTo>
                    <a:pt x="669" y="0"/>
                  </a:moveTo>
                  <a:cubicBezTo>
                    <a:pt x="535" y="188"/>
                    <a:pt x="389" y="371"/>
                    <a:pt x="270" y="568"/>
                  </a:cubicBezTo>
                  <a:cubicBezTo>
                    <a:pt x="228" y="636"/>
                    <a:pt x="256" y="747"/>
                    <a:pt x="251" y="838"/>
                  </a:cubicBezTo>
                  <a:cubicBezTo>
                    <a:pt x="174" y="6389"/>
                    <a:pt x="97" y="11940"/>
                    <a:pt x="19" y="17490"/>
                  </a:cubicBezTo>
                  <a:cubicBezTo>
                    <a:pt x="19" y="17742"/>
                    <a:pt x="0" y="18022"/>
                    <a:pt x="97" y="18247"/>
                  </a:cubicBezTo>
                  <a:cubicBezTo>
                    <a:pt x="179" y="18440"/>
                    <a:pt x="394" y="18678"/>
                    <a:pt x="583" y="18701"/>
                  </a:cubicBezTo>
                  <a:cubicBezTo>
                    <a:pt x="1376" y="18815"/>
                    <a:pt x="2182" y="18911"/>
                    <a:pt x="2989" y="18911"/>
                  </a:cubicBezTo>
                  <a:cubicBezTo>
                    <a:pt x="5587" y="18901"/>
                    <a:pt x="8187" y="18829"/>
                    <a:pt x="10789" y="18819"/>
                  </a:cubicBezTo>
                  <a:cubicBezTo>
                    <a:pt x="15827" y="18802"/>
                    <a:pt x="20869" y="18810"/>
                    <a:pt x="25906" y="18802"/>
                  </a:cubicBezTo>
                  <a:cubicBezTo>
                    <a:pt x="25986" y="18802"/>
                    <a:pt x="26074" y="18806"/>
                    <a:pt x="26161" y="18806"/>
                  </a:cubicBezTo>
                  <a:cubicBezTo>
                    <a:pt x="26429" y="18806"/>
                    <a:pt x="26692" y="18762"/>
                    <a:pt x="26713" y="18402"/>
                  </a:cubicBezTo>
                  <a:lnTo>
                    <a:pt x="26713" y="18398"/>
                  </a:lnTo>
                  <a:cubicBezTo>
                    <a:pt x="26713" y="18293"/>
                    <a:pt x="26200" y="18059"/>
                    <a:pt x="25928" y="18058"/>
                  </a:cubicBezTo>
                  <a:cubicBezTo>
                    <a:pt x="19095" y="18100"/>
                    <a:pt x="12260" y="18169"/>
                    <a:pt x="5426" y="18214"/>
                  </a:cubicBezTo>
                  <a:cubicBezTo>
                    <a:pt x="5334" y="18214"/>
                    <a:pt x="5242" y="18215"/>
                    <a:pt x="5150" y="18215"/>
                  </a:cubicBezTo>
                  <a:cubicBezTo>
                    <a:pt x="3762" y="18215"/>
                    <a:pt x="2373" y="18148"/>
                    <a:pt x="971" y="18118"/>
                  </a:cubicBezTo>
                  <a:cubicBezTo>
                    <a:pt x="971" y="17431"/>
                    <a:pt x="962" y="16862"/>
                    <a:pt x="971" y="16299"/>
                  </a:cubicBezTo>
                  <a:cubicBezTo>
                    <a:pt x="1021" y="12527"/>
                    <a:pt x="1086" y="8749"/>
                    <a:pt x="1113" y="4977"/>
                  </a:cubicBezTo>
                  <a:cubicBezTo>
                    <a:pt x="1127" y="3511"/>
                    <a:pt x="1077" y="2049"/>
                    <a:pt x="1017" y="581"/>
                  </a:cubicBezTo>
                  <a:cubicBezTo>
                    <a:pt x="1008" y="385"/>
                    <a:pt x="788" y="196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76;p26"/>
            <p:cNvSpPr/>
            <p:nvPr/>
          </p:nvSpPr>
          <p:spPr>
            <a:xfrm>
              <a:off x="2785800" y="1931375"/>
              <a:ext cx="80250" cy="83275"/>
            </a:xfrm>
            <a:custGeom>
              <a:avLst/>
              <a:gdLst/>
              <a:ahLst/>
              <a:cxnLst/>
              <a:rect l="l" t="t" r="r" b="b"/>
              <a:pathLst>
                <a:path w="3210" h="3331" extrusionOk="0">
                  <a:moveTo>
                    <a:pt x="1362" y="663"/>
                  </a:moveTo>
                  <a:cubicBezTo>
                    <a:pt x="1431" y="677"/>
                    <a:pt x="1505" y="690"/>
                    <a:pt x="1577" y="705"/>
                  </a:cubicBezTo>
                  <a:cubicBezTo>
                    <a:pt x="1783" y="952"/>
                    <a:pt x="2059" y="1176"/>
                    <a:pt x="2174" y="1460"/>
                  </a:cubicBezTo>
                  <a:cubicBezTo>
                    <a:pt x="2273" y="1694"/>
                    <a:pt x="2269" y="2194"/>
                    <a:pt x="2164" y="2245"/>
                  </a:cubicBezTo>
                  <a:cubicBezTo>
                    <a:pt x="2006" y="2315"/>
                    <a:pt x="1811" y="2351"/>
                    <a:pt x="1618" y="2351"/>
                  </a:cubicBezTo>
                  <a:cubicBezTo>
                    <a:pt x="1475" y="2351"/>
                    <a:pt x="1334" y="2331"/>
                    <a:pt x="1211" y="2291"/>
                  </a:cubicBezTo>
                  <a:cubicBezTo>
                    <a:pt x="1045" y="2235"/>
                    <a:pt x="872" y="1850"/>
                    <a:pt x="908" y="1648"/>
                  </a:cubicBezTo>
                  <a:cubicBezTo>
                    <a:pt x="973" y="1305"/>
                    <a:pt x="1202" y="993"/>
                    <a:pt x="1362" y="663"/>
                  </a:cubicBezTo>
                  <a:close/>
                  <a:moveTo>
                    <a:pt x="1401" y="1"/>
                  </a:moveTo>
                  <a:cubicBezTo>
                    <a:pt x="1162" y="1"/>
                    <a:pt x="939" y="126"/>
                    <a:pt x="697" y="420"/>
                  </a:cubicBezTo>
                  <a:cubicBezTo>
                    <a:pt x="386" y="800"/>
                    <a:pt x="171" y="1345"/>
                    <a:pt x="111" y="1840"/>
                  </a:cubicBezTo>
                  <a:cubicBezTo>
                    <a:pt x="1" y="2706"/>
                    <a:pt x="771" y="3325"/>
                    <a:pt x="1816" y="3331"/>
                  </a:cubicBezTo>
                  <a:cubicBezTo>
                    <a:pt x="1819" y="3331"/>
                    <a:pt x="1823" y="3331"/>
                    <a:pt x="1826" y="3331"/>
                  </a:cubicBezTo>
                  <a:cubicBezTo>
                    <a:pt x="2677" y="3331"/>
                    <a:pt x="3209" y="2776"/>
                    <a:pt x="3205" y="1603"/>
                  </a:cubicBezTo>
                  <a:cubicBezTo>
                    <a:pt x="3200" y="1195"/>
                    <a:pt x="2824" y="755"/>
                    <a:pt x="2247" y="359"/>
                  </a:cubicBezTo>
                  <a:cubicBezTo>
                    <a:pt x="1919" y="137"/>
                    <a:pt x="1651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77;p26"/>
            <p:cNvSpPr/>
            <p:nvPr/>
          </p:nvSpPr>
          <p:spPr>
            <a:xfrm>
              <a:off x="2771825" y="1693575"/>
              <a:ext cx="71300" cy="91875"/>
            </a:xfrm>
            <a:custGeom>
              <a:avLst/>
              <a:gdLst/>
              <a:ahLst/>
              <a:cxnLst/>
              <a:rect l="l" t="t" r="r" b="b"/>
              <a:pathLst>
                <a:path w="2852" h="3675" extrusionOk="0">
                  <a:moveTo>
                    <a:pt x="1137" y="334"/>
                  </a:moveTo>
                  <a:cubicBezTo>
                    <a:pt x="2090" y="939"/>
                    <a:pt x="2195" y="1970"/>
                    <a:pt x="1517" y="2617"/>
                  </a:cubicBezTo>
                  <a:cubicBezTo>
                    <a:pt x="1404" y="2724"/>
                    <a:pt x="1288" y="2786"/>
                    <a:pt x="1193" y="2786"/>
                  </a:cubicBezTo>
                  <a:cubicBezTo>
                    <a:pt x="1079" y="2786"/>
                    <a:pt x="998" y="2695"/>
                    <a:pt x="995" y="2483"/>
                  </a:cubicBezTo>
                  <a:cubicBezTo>
                    <a:pt x="990" y="1796"/>
                    <a:pt x="1082" y="1104"/>
                    <a:pt x="1137" y="334"/>
                  </a:cubicBezTo>
                  <a:close/>
                  <a:moveTo>
                    <a:pt x="1499" y="0"/>
                  </a:moveTo>
                  <a:cubicBezTo>
                    <a:pt x="1106" y="0"/>
                    <a:pt x="714" y="137"/>
                    <a:pt x="592" y="394"/>
                  </a:cubicBezTo>
                  <a:cubicBezTo>
                    <a:pt x="225" y="1159"/>
                    <a:pt x="1" y="1965"/>
                    <a:pt x="243" y="2832"/>
                  </a:cubicBezTo>
                  <a:cubicBezTo>
                    <a:pt x="398" y="3373"/>
                    <a:pt x="777" y="3674"/>
                    <a:pt x="1209" y="3674"/>
                  </a:cubicBezTo>
                  <a:cubicBezTo>
                    <a:pt x="1450" y="3674"/>
                    <a:pt x="1708" y="3580"/>
                    <a:pt x="1953" y="3381"/>
                  </a:cubicBezTo>
                  <a:cubicBezTo>
                    <a:pt x="2502" y="2933"/>
                    <a:pt x="2805" y="2342"/>
                    <a:pt x="2851" y="1370"/>
                  </a:cubicBezTo>
                  <a:cubicBezTo>
                    <a:pt x="2755" y="1159"/>
                    <a:pt x="2622" y="691"/>
                    <a:pt x="2352" y="325"/>
                  </a:cubicBezTo>
                  <a:cubicBezTo>
                    <a:pt x="2187" y="105"/>
                    <a:pt x="1843" y="0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78;p26"/>
            <p:cNvSpPr/>
            <p:nvPr/>
          </p:nvSpPr>
          <p:spPr>
            <a:xfrm>
              <a:off x="2278850" y="2649250"/>
              <a:ext cx="556950" cy="60275"/>
            </a:xfrm>
            <a:custGeom>
              <a:avLst/>
              <a:gdLst/>
              <a:ahLst/>
              <a:cxnLst/>
              <a:rect l="l" t="t" r="r" b="b"/>
              <a:pathLst>
                <a:path w="22278" h="2411" extrusionOk="0">
                  <a:moveTo>
                    <a:pt x="16611" y="0"/>
                  </a:moveTo>
                  <a:cubicBezTo>
                    <a:pt x="16099" y="0"/>
                    <a:pt x="15586" y="113"/>
                    <a:pt x="15053" y="335"/>
                  </a:cubicBezTo>
                  <a:cubicBezTo>
                    <a:pt x="14748" y="460"/>
                    <a:pt x="14374" y="543"/>
                    <a:pt x="14022" y="543"/>
                  </a:cubicBezTo>
                  <a:cubicBezTo>
                    <a:pt x="13825" y="543"/>
                    <a:pt x="13634" y="517"/>
                    <a:pt x="13468" y="458"/>
                  </a:cubicBezTo>
                  <a:cubicBezTo>
                    <a:pt x="13007" y="297"/>
                    <a:pt x="12563" y="215"/>
                    <a:pt x="12132" y="215"/>
                  </a:cubicBezTo>
                  <a:cubicBezTo>
                    <a:pt x="11504" y="215"/>
                    <a:pt x="10902" y="390"/>
                    <a:pt x="10309" y="752"/>
                  </a:cubicBezTo>
                  <a:cubicBezTo>
                    <a:pt x="9709" y="1118"/>
                    <a:pt x="9132" y="1331"/>
                    <a:pt x="8563" y="1331"/>
                  </a:cubicBezTo>
                  <a:cubicBezTo>
                    <a:pt x="7959" y="1331"/>
                    <a:pt x="7366" y="1090"/>
                    <a:pt x="6766" y="535"/>
                  </a:cubicBezTo>
                  <a:cubicBezTo>
                    <a:pt x="6399" y="194"/>
                    <a:pt x="5977" y="42"/>
                    <a:pt x="5534" y="42"/>
                  </a:cubicBezTo>
                  <a:cubicBezTo>
                    <a:pt x="5163" y="42"/>
                    <a:pt x="4779" y="148"/>
                    <a:pt x="4401" y="338"/>
                  </a:cubicBezTo>
                  <a:cubicBezTo>
                    <a:pt x="3956" y="563"/>
                    <a:pt x="3516" y="779"/>
                    <a:pt x="3076" y="1008"/>
                  </a:cubicBezTo>
                  <a:cubicBezTo>
                    <a:pt x="2648" y="1229"/>
                    <a:pt x="2229" y="1375"/>
                    <a:pt x="1818" y="1375"/>
                  </a:cubicBezTo>
                  <a:cubicBezTo>
                    <a:pt x="1402" y="1375"/>
                    <a:pt x="993" y="1225"/>
                    <a:pt x="592" y="851"/>
                  </a:cubicBezTo>
                  <a:cubicBezTo>
                    <a:pt x="545" y="806"/>
                    <a:pt x="469" y="794"/>
                    <a:pt x="380" y="794"/>
                  </a:cubicBezTo>
                  <a:cubicBezTo>
                    <a:pt x="275" y="794"/>
                    <a:pt x="153" y="812"/>
                    <a:pt x="46" y="812"/>
                  </a:cubicBezTo>
                  <a:cubicBezTo>
                    <a:pt x="34" y="812"/>
                    <a:pt x="22" y="811"/>
                    <a:pt x="10" y="811"/>
                  </a:cubicBezTo>
                  <a:lnTo>
                    <a:pt x="10" y="811"/>
                  </a:lnTo>
                  <a:cubicBezTo>
                    <a:pt x="33" y="994"/>
                    <a:pt x="1" y="1214"/>
                    <a:pt x="88" y="1360"/>
                  </a:cubicBezTo>
                  <a:cubicBezTo>
                    <a:pt x="450" y="1956"/>
                    <a:pt x="1153" y="2317"/>
                    <a:pt x="1888" y="2317"/>
                  </a:cubicBezTo>
                  <a:cubicBezTo>
                    <a:pt x="2091" y="2317"/>
                    <a:pt x="2297" y="2289"/>
                    <a:pt x="2498" y="2231"/>
                  </a:cubicBezTo>
                  <a:cubicBezTo>
                    <a:pt x="2971" y="2098"/>
                    <a:pt x="3471" y="1947"/>
                    <a:pt x="3869" y="1677"/>
                  </a:cubicBezTo>
                  <a:cubicBezTo>
                    <a:pt x="4404" y="1311"/>
                    <a:pt x="4909" y="1115"/>
                    <a:pt x="5405" y="1115"/>
                  </a:cubicBezTo>
                  <a:cubicBezTo>
                    <a:pt x="5947" y="1115"/>
                    <a:pt x="6477" y="1350"/>
                    <a:pt x="7018" y="1855"/>
                  </a:cubicBezTo>
                  <a:cubicBezTo>
                    <a:pt x="7437" y="2244"/>
                    <a:pt x="7919" y="2410"/>
                    <a:pt x="8423" y="2410"/>
                  </a:cubicBezTo>
                  <a:cubicBezTo>
                    <a:pt x="8791" y="2410"/>
                    <a:pt x="9171" y="2322"/>
                    <a:pt x="9549" y="2166"/>
                  </a:cubicBezTo>
                  <a:cubicBezTo>
                    <a:pt x="10177" y="1910"/>
                    <a:pt x="10768" y="1562"/>
                    <a:pt x="11400" y="1337"/>
                  </a:cubicBezTo>
                  <a:cubicBezTo>
                    <a:pt x="11646" y="1250"/>
                    <a:pt x="11944" y="1172"/>
                    <a:pt x="12211" y="1172"/>
                  </a:cubicBezTo>
                  <a:cubicBezTo>
                    <a:pt x="12338" y="1172"/>
                    <a:pt x="12457" y="1189"/>
                    <a:pt x="12561" y="1232"/>
                  </a:cubicBezTo>
                  <a:cubicBezTo>
                    <a:pt x="13040" y="1430"/>
                    <a:pt x="13504" y="1512"/>
                    <a:pt x="13961" y="1512"/>
                  </a:cubicBezTo>
                  <a:cubicBezTo>
                    <a:pt x="14636" y="1512"/>
                    <a:pt x="15298" y="1333"/>
                    <a:pt x="15975" y="1085"/>
                  </a:cubicBezTo>
                  <a:cubicBezTo>
                    <a:pt x="16170" y="1012"/>
                    <a:pt x="16405" y="974"/>
                    <a:pt x="16639" y="974"/>
                  </a:cubicBezTo>
                  <a:cubicBezTo>
                    <a:pt x="16890" y="974"/>
                    <a:pt x="17141" y="1018"/>
                    <a:pt x="17341" y="1108"/>
                  </a:cubicBezTo>
                  <a:cubicBezTo>
                    <a:pt x="18181" y="1492"/>
                    <a:pt x="19034" y="1600"/>
                    <a:pt x="19896" y="1600"/>
                  </a:cubicBezTo>
                  <a:cubicBezTo>
                    <a:pt x="20446" y="1600"/>
                    <a:pt x="20998" y="1556"/>
                    <a:pt x="21553" y="1512"/>
                  </a:cubicBezTo>
                  <a:cubicBezTo>
                    <a:pt x="21755" y="1497"/>
                    <a:pt x="21947" y="1369"/>
                    <a:pt x="22277" y="1241"/>
                  </a:cubicBezTo>
                  <a:cubicBezTo>
                    <a:pt x="22029" y="1081"/>
                    <a:pt x="21937" y="975"/>
                    <a:pt x="21828" y="952"/>
                  </a:cubicBezTo>
                  <a:cubicBezTo>
                    <a:pt x="21186" y="834"/>
                    <a:pt x="20540" y="727"/>
                    <a:pt x="19893" y="628"/>
                  </a:cubicBezTo>
                  <a:cubicBezTo>
                    <a:pt x="19339" y="545"/>
                    <a:pt x="18725" y="596"/>
                    <a:pt x="18229" y="371"/>
                  </a:cubicBezTo>
                  <a:cubicBezTo>
                    <a:pt x="17677" y="123"/>
                    <a:pt x="17144" y="0"/>
                    <a:pt x="16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79;p26"/>
            <p:cNvSpPr/>
            <p:nvPr/>
          </p:nvSpPr>
          <p:spPr>
            <a:xfrm>
              <a:off x="2722350" y="1442150"/>
              <a:ext cx="100025" cy="151650"/>
            </a:xfrm>
            <a:custGeom>
              <a:avLst/>
              <a:gdLst/>
              <a:ahLst/>
              <a:cxnLst/>
              <a:rect l="l" t="t" r="r" b="b"/>
              <a:pathLst>
                <a:path w="4001" h="6066" extrusionOk="0">
                  <a:moveTo>
                    <a:pt x="3653" y="0"/>
                  </a:moveTo>
                  <a:cubicBezTo>
                    <a:pt x="2586" y="147"/>
                    <a:pt x="1412" y="152"/>
                    <a:pt x="656" y="1289"/>
                  </a:cubicBezTo>
                  <a:lnTo>
                    <a:pt x="152" y="1174"/>
                  </a:lnTo>
                  <a:lnTo>
                    <a:pt x="152" y="1174"/>
                  </a:lnTo>
                  <a:cubicBezTo>
                    <a:pt x="260" y="1399"/>
                    <a:pt x="324" y="1641"/>
                    <a:pt x="344" y="1889"/>
                  </a:cubicBezTo>
                  <a:cubicBezTo>
                    <a:pt x="390" y="2461"/>
                    <a:pt x="1" y="2934"/>
                    <a:pt x="248" y="3589"/>
                  </a:cubicBezTo>
                  <a:cubicBezTo>
                    <a:pt x="500" y="4249"/>
                    <a:pt x="510" y="4525"/>
                    <a:pt x="1251" y="4579"/>
                  </a:cubicBezTo>
                  <a:cubicBezTo>
                    <a:pt x="1994" y="4634"/>
                    <a:pt x="2599" y="4905"/>
                    <a:pt x="2951" y="5602"/>
                  </a:cubicBezTo>
                  <a:cubicBezTo>
                    <a:pt x="2994" y="5683"/>
                    <a:pt x="3045" y="5760"/>
                    <a:pt x="3103" y="5831"/>
                  </a:cubicBezTo>
                  <a:cubicBezTo>
                    <a:pt x="3231" y="5986"/>
                    <a:pt x="3356" y="6066"/>
                    <a:pt x="3467" y="6066"/>
                  </a:cubicBezTo>
                  <a:cubicBezTo>
                    <a:pt x="3597" y="6066"/>
                    <a:pt x="3707" y="5955"/>
                    <a:pt x="3776" y="5730"/>
                  </a:cubicBezTo>
                  <a:cubicBezTo>
                    <a:pt x="3891" y="5354"/>
                    <a:pt x="4001" y="4941"/>
                    <a:pt x="3978" y="4552"/>
                  </a:cubicBezTo>
                  <a:cubicBezTo>
                    <a:pt x="3900" y="3044"/>
                    <a:pt x="3767" y="1536"/>
                    <a:pt x="365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80;p26"/>
            <p:cNvSpPr/>
            <p:nvPr/>
          </p:nvSpPr>
          <p:spPr>
            <a:xfrm>
              <a:off x="2685200" y="1814825"/>
              <a:ext cx="103050" cy="90500"/>
            </a:xfrm>
            <a:custGeom>
              <a:avLst/>
              <a:gdLst/>
              <a:ahLst/>
              <a:cxnLst/>
              <a:rect l="l" t="t" r="r" b="b"/>
              <a:pathLst>
                <a:path w="4122" h="3620" extrusionOk="0">
                  <a:moveTo>
                    <a:pt x="2120" y="701"/>
                  </a:moveTo>
                  <a:cubicBezTo>
                    <a:pt x="2151" y="701"/>
                    <a:pt x="2181" y="705"/>
                    <a:pt x="2209" y="714"/>
                  </a:cubicBezTo>
                  <a:cubicBezTo>
                    <a:pt x="2576" y="828"/>
                    <a:pt x="2951" y="1301"/>
                    <a:pt x="3079" y="1695"/>
                  </a:cubicBezTo>
                  <a:cubicBezTo>
                    <a:pt x="3226" y="2157"/>
                    <a:pt x="2456" y="2759"/>
                    <a:pt x="1852" y="2767"/>
                  </a:cubicBezTo>
                  <a:cubicBezTo>
                    <a:pt x="1844" y="2767"/>
                    <a:pt x="1836" y="2767"/>
                    <a:pt x="1828" y="2767"/>
                  </a:cubicBezTo>
                  <a:cubicBezTo>
                    <a:pt x="1227" y="2767"/>
                    <a:pt x="813" y="2440"/>
                    <a:pt x="857" y="1938"/>
                  </a:cubicBezTo>
                  <a:cubicBezTo>
                    <a:pt x="880" y="1699"/>
                    <a:pt x="971" y="1397"/>
                    <a:pt x="1141" y="1264"/>
                  </a:cubicBezTo>
                  <a:cubicBezTo>
                    <a:pt x="1430" y="1033"/>
                    <a:pt x="1838" y="701"/>
                    <a:pt x="2120" y="701"/>
                  </a:cubicBezTo>
                  <a:close/>
                  <a:moveTo>
                    <a:pt x="2480" y="1"/>
                  </a:moveTo>
                  <a:cubicBezTo>
                    <a:pt x="2265" y="1"/>
                    <a:pt x="2045" y="86"/>
                    <a:pt x="1825" y="264"/>
                  </a:cubicBezTo>
                  <a:cubicBezTo>
                    <a:pt x="1760" y="315"/>
                    <a:pt x="1655" y="324"/>
                    <a:pt x="1568" y="338"/>
                  </a:cubicBezTo>
                  <a:cubicBezTo>
                    <a:pt x="527" y="517"/>
                    <a:pt x="1" y="1167"/>
                    <a:pt x="97" y="2162"/>
                  </a:cubicBezTo>
                  <a:cubicBezTo>
                    <a:pt x="179" y="3002"/>
                    <a:pt x="930" y="3620"/>
                    <a:pt x="1865" y="3620"/>
                  </a:cubicBezTo>
                  <a:cubicBezTo>
                    <a:pt x="1869" y="3620"/>
                    <a:pt x="1872" y="3620"/>
                    <a:pt x="1875" y="3620"/>
                  </a:cubicBezTo>
                  <a:cubicBezTo>
                    <a:pt x="2811" y="3620"/>
                    <a:pt x="3699" y="2919"/>
                    <a:pt x="3928" y="2002"/>
                  </a:cubicBezTo>
                  <a:cubicBezTo>
                    <a:pt x="4121" y="1236"/>
                    <a:pt x="3672" y="746"/>
                    <a:pt x="3168" y="302"/>
                  </a:cubicBezTo>
                  <a:cubicBezTo>
                    <a:pt x="2949" y="104"/>
                    <a:pt x="2718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81;p26"/>
            <p:cNvSpPr/>
            <p:nvPr/>
          </p:nvSpPr>
          <p:spPr>
            <a:xfrm>
              <a:off x="2108725" y="1201400"/>
              <a:ext cx="82050" cy="78625"/>
            </a:xfrm>
            <a:custGeom>
              <a:avLst/>
              <a:gdLst/>
              <a:ahLst/>
              <a:cxnLst/>
              <a:rect l="l" t="t" r="r" b="b"/>
              <a:pathLst>
                <a:path w="3282" h="3145" extrusionOk="0">
                  <a:moveTo>
                    <a:pt x="1771" y="0"/>
                  </a:moveTo>
                  <a:cubicBezTo>
                    <a:pt x="1769" y="0"/>
                    <a:pt x="1767" y="0"/>
                    <a:pt x="1765" y="0"/>
                  </a:cubicBezTo>
                  <a:cubicBezTo>
                    <a:pt x="899" y="0"/>
                    <a:pt x="0" y="885"/>
                    <a:pt x="22" y="1716"/>
                  </a:cubicBezTo>
                  <a:cubicBezTo>
                    <a:pt x="41" y="2516"/>
                    <a:pt x="840" y="3145"/>
                    <a:pt x="1837" y="3145"/>
                  </a:cubicBezTo>
                  <a:cubicBezTo>
                    <a:pt x="1845" y="3145"/>
                    <a:pt x="1853" y="3145"/>
                    <a:pt x="1860" y="3145"/>
                  </a:cubicBezTo>
                  <a:cubicBezTo>
                    <a:pt x="2672" y="3136"/>
                    <a:pt x="3263" y="2558"/>
                    <a:pt x="3273" y="1774"/>
                  </a:cubicBezTo>
                  <a:cubicBezTo>
                    <a:pt x="3282" y="846"/>
                    <a:pt x="2570" y="0"/>
                    <a:pt x="17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82;p26"/>
            <p:cNvSpPr/>
            <p:nvPr/>
          </p:nvSpPr>
          <p:spPr>
            <a:xfrm>
              <a:off x="2175750" y="1694925"/>
              <a:ext cx="44025" cy="21625"/>
            </a:xfrm>
            <a:custGeom>
              <a:avLst/>
              <a:gdLst/>
              <a:ahLst/>
              <a:cxnLst/>
              <a:rect l="l" t="t" r="r" b="b"/>
              <a:pathLst>
                <a:path w="1761" h="865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182" y="97"/>
                    <a:pt x="729" y="156"/>
                    <a:pt x="284" y="262"/>
                  </a:cubicBezTo>
                  <a:cubicBezTo>
                    <a:pt x="174" y="289"/>
                    <a:pt x="73" y="450"/>
                    <a:pt x="23" y="573"/>
                  </a:cubicBezTo>
                  <a:cubicBezTo>
                    <a:pt x="1" y="624"/>
                    <a:pt x="101" y="771"/>
                    <a:pt x="179" y="811"/>
                  </a:cubicBezTo>
                  <a:cubicBezTo>
                    <a:pt x="245" y="847"/>
                    <a:pt x="330" y="864"/>
                    <a:pt x="425" y="864"/>
                  </a:cubicBezTo>
                  <a:cubicBezTo>
                    <a:pt x="867" y="864"/>
                    <a:pt x="1546" y="505"/>
                    <a:pt x="1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83;p26"/>
            <p:cNvSpPr/>
            <p:nvPr/>
          </p:nvSpPr>
          <p:spPr>
            <a:xfrm>
              <a:off x="2138625" y="1677825"/>
              <a:ext cx="35425" cy="20550"/>
            </a:xfrm>
            <a:custGeom>
              <a:avLst/>
              <a:gdLst/>
              <a:ahLst/>
              <a:cxnLst/>
              <a:rect l="l" t="t" r="r" b="b"/>
              <a:pathLst>
                <a:path w="1417" h="822" extrusionOk="0">
                  <a:moveTo>
                    <a:pt x="1113" y="0"/>
                  </a:moveTo>
                  <a:cubicBezTo>
                    <a:pt x="1108" y="0"/>
                    <a:pt x="1102" y="1"/>
                    <a:pt x="1097" y="1"/>
                  </a:cubicBezTo>
                  <a:cubicBezTo>
                    <a:pt x="798" y="61"/>
                    <a:pt x="496" y="144"/>
                    <a:pt x="211" y="262"/>
                  </a:cubicBezTo>
                  <a:cubicBezTo>
                    <a:pt x="111" y="304"/>
                    <a:pt x="1" y="492"/>
                    <a:pt x="14" y="593"/>
                  </a:cubicBezTo>
                  <a:cubicBezTo>
                    <a:pt x="24" y="680"/>
                    <a:pt x="216" y="740"/>
                    <a:pt x="335" y="822"/>
                  </a:cubicBezTo>
                  <a:cubicBezTo>
                    <a:pt x="661" y="708"/>
                    <a:pt x="963" y="630"/>
                    <a:pt x="1238" y="496"/>
                  </a:cubicBezTo>
                  <a:cubicBezTo>
                    <a:pt x="1329" y="451"/>
                    <a:pt x="1362" y="267"/>
                    <a:pt x="1417" y="144"/>
                  </a:cubicBezTo>
                  <a:cubicBezTo>
                    <a:pt x="1317" y="96"/>
                    <a:pt x="1206" y="0"/>
                    <a:pt x="1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84;p26"/>
            <p:cNvSpPr/>
            <p:nvPr/>
          </p:nvSpPr>
          <p:spPr>
            <a:xfrm>
              <a:off x="1569900" y="836375"/>
              <a:ext cx="596025" cy="670725"/>
            </a:xfrm>
            <a:custGeom>
              <a:avLst/>
              <a:gdLst/>
              <a:ahLst/>
              <a:cxnLst/>
              <a:rect l="l" t="t" r="r" b="b"/>
              <a:pathLst>
                <a:path w="23841" h="26829" extrusionOk="0">
                  <a:moveTo>
                    <a:pt x="19404" y="620"/>
                  </a:moveTo>
                  <a:cubicBezTo>
                    <a:pt x="19900" y="620"/>
                    <a:pt x="20410" y="751"/>
                    <a:pt x="20925" y="964"/>
                  </a:cubicBezTo>
                  <a:cubicBezTo>
                    <a:pt x="21392" y="1157"/>
                    <a:pt x="21873" y="1561"/>
                    <a:pt x="22107" y="1997"/>
                  </a:cubicBezTo>
                  <a:cubicBezTo>
                    <a:pt x="22314" y="2382"/>
                    <a:pt x="21562" y="3340"/>
                    <a:pt x="20984" y="3545"/>
                  </a:cubicBezTo>
                  <a:cubicBezTo>
                    <a:pt x="19999" y="3903"/>
                    <a:pt x="18992" y="4206"/>
                    <a:pt x="17958" y="4206"/>
                  </a:cubicBezTo>
                  <a:cubicBezTo>
                    <a:pt x="17626" y="4206"/>
                    <a:pt x="17292" y="4175"/>
                    <a:pt x="16955" y="4105"/>
                  </a:cubicBezTo>
                  <a:cubicBezTo>
                    <a:pt x="16571" y="4025"/>
                    <a:pt x="16205" y="3985"/>
                    <a:pt x="15856" y="3985"/>
                  </a:cubicBezTo>
                  <a:cubicBezTo>
                    <a:pt x="14455" y="3985"/>
                    <a:pt x="13335" y="4625"/>
                    <a:pt x="12413" y="5887"/>
                  </a:cubicBezTo>
                  <a:cubicBezTo>
                    <a:pt x="11591" y="7015"/>
                    <a:pt x="10446" y="7588"/>
                    <a:pt x="9041" y="7588"/>
                  </a:cubicBezTo>
                  <a:cubicBezTo>
                    <a:pt x="9013" y="7588"/>
                    <a:pt x="8985" y="7587"/>
                    <a:pt x="8957" y="7587"/>
                  </a:cubicBezTo>
                  <a:cubicBezTo>
                    <a:pt x="8774" y="7583"/>
                    <a:pt x="8591" y="7583"/>
                    <a:pt x="8407" y="7583"/>
                  </a:cubicBezTo>
                  <a:cubicBezTo>
                    <a:pt x="6542" y="7583"/>
                    <a:pt x="5258" y="8935"/>
                    <a:pt x="5547" y="10782"/>
                  </a:cubicBezTo>
                  <a:cubicBezTo>
                    <a:pt x="5708" y="11813"/>
                    <a:pt x="5451" y="12482"/>
                    <a:pt x="4662" y="13111"/>
                  </a:cubicBezTo>
                  <a:cubicBezTo>
                    <a:pt x="4351" y="13358"/>
                    <a:pt x="4140" y="13876"/>
                    <a:pt x="4103" y="14293"/>
                  </a:cubicBezTo>
                  <a:cubicBezTo>
                    <a:pt x="4021" y="15223"/>
                    <a:pt x="4309" y="16094"/>
                    <a:pt x="4887" y="16809"/>
                  </a:cubicBezTo>
                  <a:cubicBezTo>
                    <a:pt x="4406" y="16970"/>
                    <a:pt x="3966" y="17116"/>
                    <a:pt x="3522" y="17263"/>
                  </a:cubicBezTo>
                  <a:cubicBezTo>
                    <a:pt x="3464" y="17279"/>
                    <a:pt x="3401" y="17319"/>
                    <a:pt x="3349" y="17319"/>
                  </a:cubicBezTo>
                  <a:cubicBezTo>
                    <a:pt x="3339" y="17319"/>
                    <a:pt x="3329" y="17317"/>
                    <a:pt x="3320" y="17314"/>
                  </a:cubicBezTo>
                  <a:cubicBezTo>
                    <a:pt x="2426" y="16960"/>
                    <a:pt x="1473" y="16695"/>
                    <a:pt x="954" y="15755"/>
                  </a:cubicBezTo>
                  <a:cubicBezTo>
                    <a:pt x="583" y="15082"/>
                    <a:pt x="606" y="14600"/>
                    <a:pt x="1170" y="14082"/>
                  </a:cubicBezTo>
                  <a:cubicBezTo>
                    <a:pt x="1546" y="13739"/>
                    <a:pt x="1982" y="13454"/>
                    <a:pt x="2417" y="13194"/>
                  </a:cubicBezTo>
                  <a:cubicBezTo>
                    <a:pt x="3251" y="12698"/>
                    <a:pt x="3448" y="12244"/>
                    <a:pt x="3141" y="11323"/>
                  </a:cubicBezTo>
                  <a:cubicBezTo>
                    <a:pt x="3039" y="11030"/>
                    <a:pt x="2922" y="10743"/>
                    <a:pt x="2788" y="10462"/>
                  </a:cubicBezTo>
                  <a:cubicBezTo>
                    <a:pt x="2403" y="9656"/>
                    <a:pt x="2605" y="8977"/>
                    <a:pt x="3177" y="8348"/>
                  </a:cubicBezTo>
                  <a:cubicBezTo>
                    <a:pt x="3915" y="7538"/>
                    <a:pt x="4860" y="7138"/>
                    <a:pt x="5901" y="6905"/>
                  </a:cubicBezTo>
                  <a:cubicBezTo>
                    <a:pt x="6345" y="6804"/>
                    <a:pt x="6793" y="6713"/>
                    <a:pt x="7234" y="6593"/>
                  </a:cubicBezTo>
                  <a:cubicBezTo>
                    <a:pt x="8242" y="6314"/>
                    <a:pt x="8985" y="5741"/>
                    <a:pt x="9388" y="4732"/>
                  </a:cubicBezTo>
                  <a:cubicBezTo>
                    <a:pt x="9810" y="3688"/>
                    <a:pt x="10607" y="3110"/>
                    <a:pt x="11758" y="3068"/>
                  </a:cubicBezTo>
                  <a:cubicBezTo>
                    <a:pt x="12027" y="3056"/>
                    <a:pt x="12296" y="3042"/>
                    <a:pt x="12563" y="3042"/>
                  </a:cubicBezTo>
                  <a:cubicBezTo>
                    <a:pt x="12697" y="3042"/>
                    <a:pt x="12830" y="3046"/>
                    <a:pt x="12963" y="3055"/>
                  </a:cubicBezTo>
                  <a:cubicBezTo>
                    <a:pt x="13139" y="3067"/>
                    <a:pt x="13314" y="3073"/>
                    <a:pt x="13486" y="3073"/>
                  </a:cubicBezTo>
                  <a:cubicBezTo>
                    <a:pt x="15011" y="3073"/>
                    <a:pt x="16370" y="2593"/>
                    <a:pt x="17483" y="1469"/>
                  </a:cubicBezTo>
                  <a:cubicBezTo>
                    <a:pt x="18082" y="862"/>
                    <a:pt x="18730" y="620"/>
                    <a:pt x="19404" y="620"/>
                  </a:cubicBezTo>
                  <a:close/>
                  <a:moveTo>
                    <a:pt x="22776" y="2735"/>
                  </a:moveTo>
                  <a:cubicBezTo>
                    <a:pt x="23161" y="3418"/>
                    <a:pt x="23020" y="4283"/>
                    <a:pt x="22336" y="5063"/>
                  </a:cubicBezTo>
                  <a:cubicBezTo>
                    <a:pt x="21392" y="6149"/>
                    <a:pt x="20187" y="6824"/>
                    <a:pt x="18821" y="7204"/>
                  </a:cubicBezTo>
                  <a:cubicBezTo>
                    <a:pt x="16263" y="7914"/>
                    <a:pt x="13688" y="8547"/>
                    <a:pt x="11135" y="9285"/>
                  </a:cubicBezTo>
                  <a:cubicBezTo>
                    <a:pt x="10268" y="9537"/>
                    <a:pt x="9443" y="9964"/>
                    <a:pt x="8623" y="10362"/>
                  </a:cubicBezTo>
                  <a:cubicBezTo>
                    <a:pt x="7454" y="10926"/>
                    <a:pt x="6808" y="11957"/>
                    <a:pt x="6675" y="13181"/>
                  </a:cubicBezTo>
                  <a:cubicBezTo>
                    <a:pt x="6555" y="14272"/>
                    <a:pt x="6712" y="15390"/>
                    <a:pt x="6767" y="16500"/>
                  </a:cubicBezTo>
                  <a:cubicBezTo>
                    <a:pt x="6803" y="17255"/>
                    <a:pt x="6890" y="18012"/>
                    <a:pt x="6913" y="18773"/>
                  </a:cubicBezTo>
                  <a:cubicBezTo>
                    <a:pt x="6917" y="18906"/>
                    <a:pt x="6725" y="19043"/>
                    <a:pt x="6620" y="19176"/>
                  </a:cubicBezTo>
                  <a:cubicBezTo>
                    <a:pt x="6505" y="19075"/>
                    <a:pt x="6331" y="18993"/>
                    <a:pt x="6276" y="18864"/>
                  </a:cubicBezTo>
                  <a:cubicBezTo>
                    <a:pt x="5749" y="17627"/>
                    <a:pt x="5199" y="16399"/>
                    <a:pt x="4740" y="15134"/>
                  </a:cubicBezTo>
                  <a:cubicBezTo>
                    <a:pt x="4483" y="14428"/>
                    <a:pt x="4589" y="13759"/>
                    <a:pt x="5300" y="13245"/>
                  </a:cubicBezTo>
                  <a:cubicBezTo>
                    <a:pt x="6046" y="12705"/>
                    <a:pt x="6359" y="11967"/>
                    <a:pt x="6175" y="10986"/>
                  </a:cubicBezTo>
                  <a:cubicBezTo>
                    <a:pt x="6079" y="10463"/>
                    <a:pt x="6189" y="9849"/>
                    <a:pt x="6377" y="9335"/>
                  </a:cubicBezTo>
                  <a:cubicBezTo>
                    <a:pt x="6651" y="8597"/>
                    <a:pt x="7279" y="8208"/>
                    <a:pt x="8091" y="8180"/>
                  </a:cubicBezTo>
                  <a:cubicBezTo>
                    <a:pt x="8265" y="8174"/>
                    <a:pt x="8439" y="8173"/>
                    <a:pt x="8613" y="8173"/>
                  </a:cubicBezTo>
                  <a:cubicBezTo>
                    <a:pt x="8699" y="8173"/>
                    <a:pt x="8786" y="8173"/>
                    <a:pt x="8873" y="8173"/>
                  </a:cubicBezTo>
                  <a:cubicBezTo>
                    <a:pt x="8959" y="8173"/>
                    <a:pt x="9046" y="8173"/>
                    <a:pt x="9132" y="8172"/>
                  </a:cubicBezTo>
                  <a:cubicBezTo>
                    <a:pt x="10677" y="8153"/>
                    <a:pt x="11932" y="7539"/>
                    <a:pt x="12894" y="6329"/>
                  </a:cubicBezTo>
                  <a:cubicBezTo>
                    <a:pt x="13119" y="6045"/>
                    <a:pt x="13362" y="5765"/>
                    <a:pt x="13609" y="5499"/>
                  </a:cubicBezTo>
                  <a:cubicBezTo>
                    <a:pt x="14244" y="4822"/>
                    <a:pt x="14984" y="4613"/>
                    <a:pt x="15770" y="4613"/>
                  </a:cubicBezTo>
                  <a:cubicBezTo>
                    <a:pt x="16181" y="4613"/>
                    <a:pt x="16605" y="4670"/>
                    <a:pt x="17033" y="4747"/>
                  </a:cubicBezTo>
                  <a:cubicBezTo>
                    <a:pt x="17378" y="4808"/>
                    <a:pt x="17718" y="4836"/>
                    <a:pt x="18054" y="4836"/>
                  </a:cubicBezTo>
                  <a:cubicBezTo>
                    <a:pt x="19188" y="4836"/>
                    <a:pt x="20276" y="4520"/>
                    <a:pt x="21314" y="4078"/>
                  </a:cubicBezTo>
                  <a:cubicBezTo>
                    <a:pt x="21882" y="3839"/>
                    <a:pt x="22286" y="3202"/>
                    <a:pt x="22776" y="2735"/>
                  </a:cubicBezTo>
                  <a:close/>
                  <a:moveTo>
                    <a:pt x="19434" y="0"/>
                  </a:moveTo>
                  <a:cubicBezTo>
                    <a:pt x="18618" y="0"/>
                    <a:pt x="17847" y="271"/>
                    <a:pt x="17294" y="865"/>
                  </a:cubicBezTo>
                  <a:cubicBezTo>
                    <a:pt x="16228" y="2016"/>
                    <a:pt x="14878" y="2468"/>
                    <a:pt x="13382" y="2468"/>
                  </a:cubicBezTo>
                  <a:cubicBezTo>
                    <a:pt x="13186" y="2468"/>
                    <a:pt x="12989" y="2460"/>
                    <a:pt x="12789" y="2445"/>
                  </a:cubicBezTo>
                  <a:cubicBezTo>
                    <a:pt x="12732" y="2441"/>
                    <a:pt x="12674" y="2440"/>
                    <a:pt x="12617" y="2440"/>
                  </a:cubicBezTo>
                  <a:cubicBezTo>
                    <a:pt x="12519" y="2440"/>
                    <a:pt x="12420" y="2444"/>
                    <a:pt x="12322" y="2444"/>
                  </a:cubicBezTo>
                  <a:cubicBezTo>
                    <a:pt x="12276" y="2444"/>
                    <a:pt x="12230" y="2443"/>
                    <a:pt x="12184" y="2441"/>
                  </a:cubicBezTo>
                  <a:cubicBezTo>
                    <a:pt x="12110" y="2437"/>
                    <a:pt x="12036" y="2436"/>
                    <a:pt x="11963" y="2436"/>
                  </a:cubicBezTo>
                  <a:cubicBezTo>
                    <a:pt x="10444" y="2436"/>
                    <a:pt x="9371" y="3168"/>
                    <a:pt x="8737" y="4577"/>
                  </a:cubicBezTo>
                  <a:cubicBezTo>
                    <a:pt x="8448" y="5232"/>
                    <a:pt x="7944" y="5622"/>
                    <a:pt x="7294" y="5833"/>
                  </a:cubicBezTo>
                  <a:cubicBezTo>
                    <a:pt x="6894" y="5962"/>
                    <a:pt x="6482" y="6057"/>
                    <a:pt x="6069" y="6145"/>
                  </a:cubicBezTo>
                  <a:cubicBezTo>
                    <a:pt x="4814" y="6415"/>
                    <a:pt x="3644" y="6837"/>
                    <a:pt x="2727" y="7803"/>
                  </a:cubicBezTo>
                  <a:cubicBezTo>
                    <a:pt x="1890" y="8679"/>
                    <a:pt x="1683" y="9605"/>
                    <a:pt x="2146" y="10718"/>
                  </a:cubicBezTo>
                  <a:cubicBezTo>
                    <a:pt x="2256" y="10971"/>
                    <a:pt x="2375" y="11223"/>
                    <a:pt x="2466" y="11480"/>
                  </a:cubicBezTo>
                  <a:cubicBezTo>
                    <a:pt x="2687" y="12103"/>
                    <a:pt x="2613" y="12268"/>
                    <a:pt x="2050" y="12598"/>
                  </a:cubicBezTo>
                  <a:cubicBezTo>
                    <a:pt x="1688" y="12809"/>
                    <a:pt x="1316" y="13015"/>
                    <a:pt x="996" y="13281"/>
                  </a:cubicBezTo>
                  <a:cubicBezTo>
                    <a:pt x="66" y="14051"/>
                    <a:pt x="1" y="15811"/>
                    <a:pt x="817" y="16709"/>
                  </a:cubicBezTo>
                  <a:cubicBezTo>
                    <a:pt x="1390" y="17337"/>
                    <a:pt x="2091" y="17718"/>
                    <a:pt x="2770" y="17801"/>
                  </a:cubicBezTo>
                  <a:cubicBezTo>
                    <a:pt x="2742" y="18533"/>
                    <a:pt x="2586" y="19208"/>
                    <a:pt x="2720" y="19812"/>
                  </a:cubicBezTo>
                  <a:cubicBezTo>
                    <a:pt x="3067" y="21389"/>
                    <a:pt x="4300" y="22288"/>
                    <a:pt x="5978" y="22301"/>
                  </a:cubicBezTo>
                  <a:cubicBezTo>
                    <a:pt x="6332" y="22305"/>
                    <a:pt x="6515" y="22402"/>
                    <a:pt x="6597" y="22742"/>
                  </a:cubicBezTo>
                  <a:cubicBezTo>
                    <a:pt x="6895" y="23928"/>
                    <a:pt x="7235" y="25106"/>
                    <a:pt x="7482" y="26307"/>
                  </a:cubicBezTo>
                  <a:cubicBezTo>
                    <a:pt x="7555" y="26651"/>
                    <a:pt x="7670" y="26793"/>
                    <a:pt x="7931" y="26825"/>
                  </a:cubicBezTo>
                  <a:cubicBezTo>
                    <a:pt x="7967" y="26827"/>
                    <a:pt x="8003" y="26828"/>
                    <a:pt x="8039" y="26828"/>
                  </a:cubicBezTo>
                  <a:cubicBezTo>
                    <a:pt x="8075" y="26828"/>
                    <a:pt x="8111" y="26827"/>
                    <a:pt x="8147" y="26825"/>
                  </a:cubicBezTo>
                  <a:cubicBezTo>
                    <a:pt x="8206" y="25203"/>
                    <a:pt x="7944" y="23686"/>
                    <a:pt x="7160" y="22279"/>
                  </a:cubicBezTo>
                  <a:cubicBezTo>
                    <a:pt x="7073" y="22128"/>
                    <a:pt x="6930" y="21967"/>
                    <a:pt x="6775" y="21907"/>
                  </a:cubicBezTo>
                  <a:cubicBezTo>
                    <a:pt x="6193" y="21673"/>
                    <a:pt x="5607" y="21458"/>
                    <a:pt x="5007" y="21284"/>
                  </a:cubicBezTo>
                  <a:cubicBezTo>
                    <a:pt x="3993" y="20991"/>
                    <a:pt x="3512" y="20266"/>
                    <a:pt x="3356" y="19294"/>
                  </a:cubicBezTo>
                  <a:cubicBezTo>
                    <a:pt x="3219" y="18447"/>
                    <a:pt x="3760" y="17663"/>
                    <a:pt x="4498" y="17544"/>
                  </a:cubicBezTo>
                  <a:cubicBezTo>
                    <a:pt x="4558" y="17534"/>
                    <a:pt x="4613" y="17529"/>
                    <a:pt x="4665" y="17529"/>
                  </a:cubicBezTo>
                  <a:cubicBezTo>
                    <a:pt x="4881" y="17529"/>
                    <a:pt x="5026" y="17624"/>
                    <a:pt x="5125" y="17901"/>
                  </a:cubicBezTo>
                  <a:cubicBezTo>
                    <a:pt x="5300" y="18402"/>
                    <a:pt x="5529" y="18883"/>
                    <a:pt x="5771" y="19355"/>
                  </a:cubicBezTo>
                  <a:cubicBezTo>
                    <a:pt x="5958" y="19711"/>
                    <a:pt x="6267" y="19918"/>
                    <a:pt x="6668" y="19918"/>
                  </a:cubicBezTo>
                  <a:cubicBezTo>
                    <a:pt x="6700" y="19918"/>
                    <a:pt x="6733" y="19917"/>
                    <a:pt x="6766" y="19914"/>
                  </a:cubicBezTo>
                  <a:cubicBezTo>
                    <a:pt x="7239" y="19872"/>
                    <a:pt x="7458" y="19538"/>
                    <a:pt x="7605" y="19144"/>
                  </a:cubicBezTo>
                  <a:cubicBezTo>
                    <a:pt x="7664" y="18970"/>
                    <a:pt x="7742" y="18782"/>
                    <a:pt x="7725" y="18612"/>
                  </a:cubicBezTo>
                  <a:cubicBezTo>
                    <a:pt x="7632" y="17746"/>
                    <a:pt x="7632" y="16847"/>
                    <a:pt x="7380" y="16027"/>
                  </a:cubicBezTo>
                  <a:cubicBezTo>
                    <a:pt x="7079" y="15032"/>
                    <a:pt x="7069" y="14074"/>
                    <a:pt x="7298" y="13107"/>
                  </a:cubicBezTo>
                  <a:cubicBezTo>
                    <a:pt x="7481" y="12314"/>
                    <a:pt x="7794" y="11534"/>
                    <a:pt x="8564" y="11122"/>
                  </a:cubicBezTo>
                  <a:cubicBezTo>
                    <a:pt x="9398" y="10673"/>
                    <a:pt x="10241" y="10205"/>
                    <a:pt x="11139" y="9917"/>
                  </a:cubicBezTo>
                  <a:cubicBezTo>
                    <a:pt x="12546" y="9463"/>
                    <a:pt x="14008" y="9165"/>
                    <a:pt x="15438" y="8770"/>
                  </a:cubicBezTo>
                  <a:cubicBezTo>
                    <a:pt x="17395" y="8240"/>
                    <a:pt x="19412" y="7882"/>
                    <a:pt x="21181" y="6805"/>
                  </a:cubicBezTo>
                  <a:cubicBezTo>
                    <a:pt x="21539" y="6589"/>
                    <a:pt x="21888" y="6365"/>
                    <a:pt x="22241" y="6149"/>
                  </a:cubicBezTo>
                  <a:lnTo>
                    <a:pt x="22250" y="6140"/>
                  </a:lnTo>
                  <a:cubicBezTo>
                    <a:pt x="22433" y="5907"/>
                    <a:pt x="22626" y="5677"/>
                    <a:pt x="22813" y="5448"/>
                  </a:cubicBezTo>
                  <a:cubicBezTo>
                    <a:pt x="23478" y="4655"/>
                    <a:pt x="23840" y="3738"/>
                    <a:pt x="23464" y="2743"/>
                  </a:cubicBezTo>
                  <a:cubicBezTo>
                    <a:pt x="22826" y="1050"/>
                    <a:pt x="21042" y="0"/>
                    <a:pt x="19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85;p26"/>
            <p:cNvSpPr/>
            <p:nvPr/>
          </p:nvSpPr>
          <p:spPr>
            <a:xfrm>
              <a:off x="2085225" y="1712475"/>
              <a:ext cx="62600" cy="23725"/>
            </a:xfrm>
            <a:custGeom>
              <a:avLst/>
              <a:gdLst/>
              <a:ahLst/>
              <a:cxnLst/>
              <a:rect l="l" t="t" r="r" b="b"/>
              <a:pathLst>
                <a:path w="2504" h="949" extrusionOk="0">
                  <a:moveTo>
                    <a:pt x="2118" y="0"/>
                  </a:moveTo>
                  <a:cubicBezTo>
                    <a:pt x="2114" y="0"/>
                    <a:pt x="2109" y="0"/>
                    <a:pt x="2105" y="1"/>
                  </a:cubicBezTo>
                  <a:cubicBezTo>
                    <a:pt x="1504" y="41"/>
                    <a:pt x="904" y="110"/>
                    <a:pt x="307" y="203"/>
                  </a:cubicBezTo>
                  <a:cubicBezTo>
                    <a:pt x="193" y="220"/>
                    <a:pt x="29" y="358"/>
                    <a:pt x="15" y="459"/>
                  </a:cubicBezTo>
                  <a:cubicBezTo>
                    <a:pt x="0" y="564"/>
                    <a:pt x="114" y="733"/>
                    <a:pt x="221" y="798"/>
                  </a:cubicBezTo>
                  <a:cubicBezTo>
                    <a:pt x="348" y="885"/>
                    <a:pt x="528" y="889"/>
                    <a:pt x="757" y="948"/>
                  </a:cubicBezTo>
                  <a:cubicBezTo>
                    <a:pt x="1214" y="839"/>
                    <a:pt x="1733" y="738"/>
                    <a:pt x="2232" y="582"/>
                  </a:cubicBezTo>
                  <a:cubicBezTo>
                    <a:pt x="2352" y="545"/>
                    <a:pt x="2415" y="334"/>
                    <a:pt x="2503" y="206"/>
                  </a:cubicBezTo>
                  <a:cubicBezTo>
                    <a:pt x="2375" y="135"/>
                    <a:pt x="2242" y="0"/>
                    <a:pt x="2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86;p26"/>
            <p:cNvSpPr/>
            <p:nvPr/>
          </p:nvSpPr>
          <p:spPr>
            <a:xfrm>
              <a:off x="1837250" y="2914175"/>
              <a:ext cx="298300" cy="72725"/>
            </a:xfrm>
            <a:custGeom>
              <a:avLst/>
              <a:gdLst/>
              <a:ahLst/>
              <a:cxnLst/>
              <a:rect l="l" t="t" r="r" b="b"/>
              <a:pathLst>
                <a:path w="11932" h="2909" extrusionOk="0">
                  <a:moveTo>
                    <a:pt x="3345" y="1"/>
                  </a:moveTo>
                  <a:cubicBezTo>
                    <a:pt x="3232" y="1"/>
                    <a:pt x="3115" y="9"/>
                    <a:pt x="2990" y="27"/>
                  </a:cubicBezTo>
                  <a:cubicBezTo>
                    <a:pt x="2004" y="164"/>
                    <a:pt x="1009" y="229"/>
                    <a:pt x="1" y="324"/>
                  </a:cubicBezTo>
                  <a:cubicBezTo>
                    <a:pt x="28" y="682"/>
                    <a:pt x="74" y="1062"/>
                    <a:pt x="92" y="1447"/>
                  </a:cubicBezTo>
                  <a:cubicBezTo>
                    <a:pt x="138" y="2625"/>
                    <a:pt x="298" y="2795"/>
                    <a:pt x="1499" y="2892"/>
                  </a:cubicBezTo>
                  <a:cubicBezTo>
                    <a:pt x="1619" y="2903"/>
                    <a:pt x="1739" y="2909"/>
                    <a:pt x="1859" y="2909"/>
                  </a:cubicBezTo>
                  <a:cubicBezTo>
                    <a:pt x="1941" y="2909"/>
                    <a:pt x="2023" y="2906"/>
                    <a:pt x="2104" y="2901"/>
                  </a:cubicBezTo>
                  <a:cubicBezTo>
                    <a:pt x="4057" y="2772"/>
                    <a:pt x="6009" y="2653"/>
                    <a:pt x="7961" y="2506"/>
                  </a:cubicBezTo>
                  <a:cubicBezTo>
                    <a:pt x="9286" y="2406"/>
                    <a:pt x="10607" y="2259"/>
                    <a:pt x="11926" y="2131"/>
                  </a:cubicBezTo>
                  <a:cubicBezTo>
                    <a:pt x="11926" y="2076"/>
                    <a:pt x="11932" y="2025"/>
                    <a:pt x="11932" y="1971"/>
                  </a:cubicBezTo>
                  <a:cubicBezTo>
                    <a:pt x="11762" y="1924"/>
                    <a:pt x="11592" y="1860"/>
                    <a:pt x="11419" y="1828"/>
                  </a:cubicBezTo>
                  <a:cubicBezTo>
                    <a:pt x="10104" y="1594"/>
                    <a:pt x="8783" y="1401"/>
                    <a:pt x="7477" y="1131"/>
                  </a:cubicBezTo>
                  <a:cubicBezTo>
                    <a:pt x="6459" y="921"/>
                    <a:pt x="5396" y="755"/>
                    <a:pt x="4483" y="307"/>
                  </a:cubicBezTo>
                  <a:cubicBezTo>
                    <a:pt x="4072" y="104"/>
                    <a:pt x="3734" y="1"/>
                    <a:pt x="334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87;p26"/>
            <p:cNvSpPr/>
            <p:nvPr/>
          </p:nvSpPr>
          <p:spPr>
            <a:xfrm>
              <a:off x="2125675" y="989875"/>
              <a:ext cx="700" cy="600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9" y="0"/>
                  </a:moveTo>
                  <a:lnTo>
                    <a:pt x="10" y="9"/>
                  </a:lnTo>
                  <a:lnTo>
                    <a:pt x="0" y="19"/>
                  </a:lnTo>
                  <a:cubicBezTo>
                    <a:pt x="2" y="19"/>
                    <a:pt x="5" y="19"/>
                    <a:pt x="7" y="19"/>
                  </a:cubicBezTo>
                  <a:cubicBezTo>
                    <a:pt x="14" y="19"/>
                    <a:pt x="21" y="20"/>
                    <a:pt x="27" y="23"/>
                  </a:cubicBezTo>
                  <a:cubicBezTo>
                    <a:pt x="23" y="16"/>
                    <a:pt x="20" y="8"/>
                    <a:pt x="19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88;p26"/>
            <p:cNvSpPr/>
            <p:nvPr/>
          </p:nvSpPr>
          <p:spPr>
            <a:xfrm>
              <a:off x="1917675" y="1282700"/>
              <a:ext cx="175100" cy="109500"/>
            </a:xfrm>
            <a:custGeom>
              <a:avLst/>
              <a:gdLst/>
              <a:ahLst/>
              <a:cxnLst/>
              <a:rect l="l" t="t" r="r" b="b"/>
              <a:pathLst>
                <a:path w="7004" h="4380" extrusionOk="0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89;p26"/>
            <p:cNvSpPr/>
            <p:nvPr/>
          </p:nvSpPr>
          <p:spPr>
            <a:xfrm>
              <a:off x="1982425" y="1069100"/>
              <a:ext cx="84250" cy="42025"/>
            </a:xfrm>
            <a:custGeom>
              <a:avLst/>
              <a:gdLst/>
              <a:ahLst/>
              <a:cxnLst/>
              <a:rect l="l" t="t" r="r" b="b"/>
              <a:pathLst>
                <a:path w="3370" h="1681" extrusionOk="0">
                  <a:moveTo>
                    <a:pt x="2160" y="1"/>
                  </a:moveTo>
                  <a:cubicBezTo>
                    <a:pt x="2150" y="1"/>
                    <a:pt x="2141" y="1"/>
                    <a:pt x="2133" y="2"/>
                  </a:cubicBezTo>
                  <a:cubicBezTo>
                    <a:pt x="1426" y="38"/>
                    <a:pt x="858" y="396"/>
                    <a:pt x="381" y="860"/>
                  </a:cubicBezTo>
                  <a:cubicBezTo>
                    <a:pt x="0" y="1226"/>
                    <a:pt x="189" y="1680"/>
                    <a:pt x="721" y="1680"/>
                  </a:cubicBezTo>
                  <a:cubicBezTo>
                    <a:pt x="736" y="1680"/>
                    <a:pt x="751" y="1681"/>
                    <a:pt x="765" y="1681"/>
                  </a:cubicBezTo>
                  <a:cubicBezTo>
                    <a:pt x="1305" y="1681"/>
                    <a:pt x="1863" y="1603"/>
                    <a:pt x="2389" y="1474"/>
                  </a:cubicBezTo>
                  <a:cubicBezTo>
                    <a:pt x="2815" y="1373"/>
                    <a:pt x="3370" y="1236"/>
                    <a:pt x="3269" y="626"/>
                  </a:cubicBezTo>
                  <a:cubicBezTo>
                    <a:pt x="3177" y="64"/>
                    <a:pt x="2646" y="44"/>
                    <a:pt x="2187" y="2"/>
                  </a:cubicBezTo>
                  <a:cubicBezTo>
                    <a:pt x="2178" y="1"/>
                    <a:pt x="2169" y="1"/>
                    <a:pt x="2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90;p26"/>
            <p:cNvSpPr/>
            <p:nvPr/>
          </p:nvSpPr>
          <p:spPr>
            <a:xfrm>
              <a:off x="2016475" y="1117875"/>
              <a:ext cx="48575" cy="57900"/>
            </a:xfrm>
            <a:custGeom>
              <a:avLst/>
              <a:gdLst/>
              <a:ahLst/>
              <a:cxnLst/>
              <a:rect l="l" t="t" r="r" b="b"/>
              <a:pathLst>
                <a:path w="1943" h="2316" extrusionOk="0">
                  <a:moveTo>
                    <a:pt x="655" y="0"/>
                  </a:moveTo>
                  <a:cubicBezTo>
                    <a:pt x="274" y="0"/>
                    <a:pt x="0" y="292"/>
                    <a:pt x="69" y="743"/>
                  </a:cubicBezTo>
                  <a:cubicBezTo>
                    <a:pt x="123" y="1095"/>
                    <a:pt x="280" y="1439"/>
                    <a:pt x="435" y="1765"/>
                  </a:cubicBezTo>
                  <a:cubicBezTo>
                    <a:pt x="562" y="2026"/>
                    <a:pt x="746" y="2315"/>
                    <a:pt x="1018" y="2315"/>
                  </a:cubicBezTo>
                  <a:cubicBezTo>
                    <a:pt x="1082" y="2315"/>
                    <a:pt x="1150" y="2300"/>
                    <a:pt x="1223" y="2264"/>
                  </a:cubicBezTo>
                  <a:cubicBezTo>
                    <a:pt x="1517" y="2123"/>
                    <a:pt x="1710" y="1755"/>
                    <a:pt x="1943" y="1490"/>
                  </a:cubicBezTo>
                  <a:cubicBezTo>
                    <a:pt x="1838" y="861"/>
                    <a:pt x="1458" y="260"/>
                    <a:pt x="985" y="68"/>
                  </a:cubicBezTo>
                  <a:cubicBezTo>
                    <a:pt x="871" y="22"/>
                    <a:pt x="759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91;p26"/>
            <p:cNvSpPr/>
            <p:nvPr/>
          </p:nvSpPr>
          <p:spPr>
            <a:xfrm>
              <a:off x="1616900" y="1993400"/>
              <a:ext cx="427550" cy="104675"/>
            </a:xfrm>
            <a:custGeom>
              <a:avLst/>
              <a:gdLst/>
              <a:ahLst/>
              <a:cxnLst/>
              <a:rect l="l" t="t" r="r" b="b"/>
              <a:pathLst>
                <a:path w="17102" h="4187" extrusionOk="0">
                  <a:moveTo>
                    <a:pt x="556" y="1"/>
                  </a:moveTo>
                  <a:cubicBezTo>
                    <a:pt x="400" y="501"/>
                    <a:pt x="188" y="1106"/>
                    <a:pt x="38" y="1725"/>
                  </a:cubicBezTo>
                  <a:cubicBezTo>
                    <a:pt x="1" y="1885"/>
                    <a:pt x="110" y="2188"/>
                    <a:pt x="243" y="2256"/>
                  </a:cubicBezTo>
                  <a:cubicBezTo>
                    <a:pt x="775" y="2531"/>
                    <a:pt x="1325" y="2797"/>
                    <a:pt x="1898" y="2966"/>
                  </a:cubicBezTo>
                  <a:cubicBezTo>
                    <a:pt x="4195" y="3641"/>
                    <a:pt x="6555" y="3948"/>
                    <a:pt x="8939" y="4071"/>
                  </a:cubicBezTo>
                  <a:cubicBezTo>
                    <a:pt x="10671" y="4163"/>
                    <a:pt x="12412" y="4186"/>
                    <a:pt x="14150" y="4186"/>
                  </a:cubicBezTo>
                  <a:cubicBezTo>
                    <a:pt x="15117" y="4186"/>
                    <a:pt x="16079" y="4072"/>
                    <a:pt x="17101" y="4007"/>
                  </a:cubicBezTo>
                  <a:lnTo>
                    <a:pt x="17101" y="946"/>
                  </a:lnTo>
                  <a:cubicBezTo>
                    <a:pt x="15720" y="1120"/>
                    <a:pt x="14347" y="1192"/>
                    <a:pt x="12978" y="1192"/>
                  </a:cubicBezTo>
                  <a:cubicBezTo>
                    <a:pt x="8823" y="1192"/>
                    <a:pt x="4710" y="525"/>
                    <a:pt x="5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92;p26"/>
            <p:cNvSpPr/>
            <p:nvPr/>
          </p:nvSpPr>
          <p:spPr>
            <a:xfrm>
              <a:off x="1374000" y="2078100"/>
              <a:ext cx="668375" cy="754250"/>
            </a:xfrm>
            <a:custGeom>
              <a:avLst/>
              <a:gdLst/>
              <a:ahLst/>
              <a:cxnLst/>
              <a:rect l="l" t="t" r="r" b="b"/>
              <a:pathLst>
                <a:path w="26735" h="30170" extrusionOk="0">
                  <a:moveTo>
                    <a:pt x="10217" y="1"/>
                  </a:moveTo>
                  <a:cubicBezTo>
                    <a:pt x="6843" y="9159"/>
                    <a:pt x="3437" y="18399"/>
                    <a:pt x="0" y="27722"/>
                  </a:cubicBezTo>
                  <a:cubicBezTo>
                    <a:pt x="1911" y="29116"/>
                    <a:pt x="4313" y="29303"/>
                    <a:pt x="6605" y="30170"/>
                  </a:cubicBezTo>
                  <a:cubicBezTo>
                    <a:pt x="8236" y="26796"/>
                    <a:pt x="9831" y="23501"/>
                    <a:pt x="11431" y="20191"/>
                  </a:cubicBezTo>
                  <a:cubicBezTo>
                    <a:pt x="10142" y="19797"/>
                    <a:pt x="9740" y="19261"/>
                    <a:pt x="9790" y="17982"/>
                  </a:cubicBezTo>
                  <a:cubicBezTo>
                    <a:pt x="9845" y="16648"/>
                    <a:pt x="10262" y="15437"/>
                    <a:pt x="11087" y="14370"/>
                  </a:cubicBezTo>
                  <a:cubicBezTo>
                    <a:pt x="11553" y="13765"/>
                    <a:pt x="12132" y="13436"/>
                    <a:pt x="12832" y="13436"/>
                  </a:cubicBezTo>
                  <a:cubicBezTo>
                    <a:pt x="12966" y="13436"/>
                    <a:pt x="13103" y="13448"/>
                    <a:pt x="13245" y="13472"/>
                  </a:cubicBezTo>
                  <a:cubicBezTo>
                    <a:pt x="13613" y="13535"/>
                    <a:pt x="13960" y="13710"/>
                    <a:pt x="14351" y="13847"/>
                  </a:cubicBezTo>
                  <a:cubicBezTo>
                    <a:pt x="14414" y="13710"/>
                    <a:pt x="14484" y="13544"/>
                    <a:pt x="14561" y="13380"/>
                  </a:cubicBezTo>
                  <a:cubicBezTo>
                    <a:pt x="15153" y="12119"/>
                    <a:pt x="15739" y="10859"/>
                    <a:pt x="16335" y="9603"/>
                  </a:cubicBezTo>
                  <a:cubicBezTo>
                    <a:pt x="16812" y="8594"/>
                    <a:pt x="17298" y="7591"/>
                    <a:pt x="17778" y="6587"/>
                  </a:cubicBezTo>
                  <a:cubicBezTo>
                    <a:pt x="18095" y="5927"/>
                    <a:pt x="18361" y="5239"/>
                    <a:pt x="18737" y="4616"/>
                  </a:cubicBezTo>
                  <a:cubicBezTo>
                    <a:pt x="18901" y="4341"/>
                    <a:pt x="19259" y="4080"/>
                    <a:pt x="19571" y="4015"/>
                  </a:cubicBezTo>
                  <a:cubicBezTo>
                    <a:pt x="20268" y="3878"/>
                    <a:pt x="20988" y="3856"/>
                    <a:pt x="21697" y="3810"/>
                  </a:cubicBezTo>
                  <a:cubicBezTo>
                    <a:pt x="22140" y="3779"/>
                    <a:pt x="22609" y="3685"/>
                    <a:pt x="23048" y="3685"/>
                  </a:cubicBezTo>
                  <a:cubicBezTo>
                    <a:pt x="23259" y="3685"/>
                    <a:pt x="23464" y="3707"/>
                    <a:pt x="23655" y="3768"/>
                  </a:cubicBezTo>
                  <a:cubicBezTo>
                    <a:pt x="23982" y="3874"/>
                    <a:pt x="24297" y="3915"/>
                    <a:pt x="24604" y="3915"/>
                  </a:cubicBezTo>
                  <a:cubicBezTo>
                    <a:pt x="25232" y="3915"/>
                    <a:pt x="25830" y="3744"/>
                    <a:pt x="26442" y="3599"/>
                  </a:cubicBezTo>
                  <a:cubicBezTo>
                    <a:pt x="26552" y="3572"/>
                    <a:pt x="26708" y="3425"/>
                    <a:pt x="26712" y="3324"/>
                  </a:cubicBezTo>
                  <a:cubicBezTo>
                    <a:pt x="26735" y="2714"/>
                    <a:pt x="26726" y="2104"/>
                    <a:pt x="26726" y="1504"/>
                  </a:cubicBezTo>
                  <a:lnTo>
                    <a:pt x="26726" y="1504"/>
                  </a:lnTo>
                  <a:cubicBezTo>
                    <a:pt x="25078" y="1633"/>
                    <a:pt x="23437" y="1709"/>
                    <a:pt x="21809" y="1709"/>
                  </a:cubicBezTo>
                  <a:cubicBezTo>
                    <a:pt x="17850" y="1709"/>
                    <a:pt x="13964" y="1257"/>
                    <a:pt x="10217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93;p26"/>
            <p:cNvSpPr/>
            <p:nvPr/>
          </p:nvSpPr>
          <p:spPr>
            <a:xfrm>
              <a:off x="1636600" y="1891675"/>
              <a:ext cx="407050" cy="107575"/>
            </a:xfrm>
            <a:custGeom>
              <a:avLst/>
              <a:gdLst/>
              <a:ahLst/>
              <a:cxnLst/>
              <a:rect l="l" t="t" r="r" b="b"/>
              <a:pathLst>
                <a:path w="16282" h="4303" extrusionOk="0">
                  <a:moveTo>
                    <a:pt x="908" y="0"/>
                  </a:moveTo>
                  <a:cubicBezTo>
                    <a:pt x="610" y="1077"/>
                    <a:pt x="335" y="2077"/>
                    <a:pt x="0" y="3273"/>
                  </a:cubicBezTo>
                  <a:cubicBezTo>
                    <a:pt x="4105" y="3595"/>
                    <a:pt x="8111" y="4302"/>
                    <a:pt x="12153" y="4302"/>
                  </a:cubicBezTo>
                  <a:cubicBezTo>
                    <a:pt x="13523" y="4302"/>
                    <a:pt x="14898" y="4221"/>
                    <a:pt x="16281" y="4016"/>
                  </a:cubicBezTo>
                  <a:cubicBezTo>
                    <a:pt x="16240" y="3580"/>
                    <a:pt x="16204" y="3145"/>
                    <a:pt x="16157" y="2714"/>
                  </a:cubicBezTo>
                  <a:cubicBezTo>
                    <a:pt x="16107" y="2264"/>
                    <a:pt x="16057" y="1816"/>
                    <a:pt x="16006" y="1399"/>
                  </a:cubicBezTo>
                  <a:cubicBezTo>
                    <a:pt x="15440" y="1403"/>
                    <a:pt x="14875" y="1406"/>
                    <a:pt x="14311" y="1406"/>
                  </a:cubicBezTo>
                  <a:cubicBezTo>
                    <a:pt x="9787" y="1406"/>
                    <a:pt x="5313" y="1223"/>
                    <a:pt x="90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94;p26"/>
            <p:cNvSpPr/>
            <p:nvPr/>
          </p:nvSpPr>
          <p:spPr>
            <a:xfrm>
              <a:off x="1981625" y="1215525"/>
              <a:ext cx="60875" cy="48925"/>
            </a:xfrm>
            <a:custGeom>
              <a:avLst/>
              <a:gdLst/>
              <a:ahLst/>
              <a:cxnLst/>
              <a:rect l="l" t="t" r="r" b="b"/>
              <a:pathLst>
                <a:path w="2435" h="1957" extrusionOk="0">
                  <a:moveTo>
                    <a:pt x="1140" y="1"/>
                  </a:moveTo>
                  <a:cubicBezTo>
                    <a:pt x="885" y="1"/>
                    <a:pt x="630" y="13"/>
                    <a:pt x="377" y="31"/>
                  </a:cubicBezTo>
                  <a:cubicBezTo>
                    <a:pt x="248" y="41"/>
                    <a:pt x="124" y="192"/>
                    <a:pt x="0" y="279"/>
                  </a:cubicBezTo>
                  <a:cubicBezTo>
                    <a:pt x="120" y="366"/>
                    <a:pt x="234" y="503"/>
                    <a:pt x="362" y="522"/>
                  </a:cubicBezTo>
                  <a:cubicBezTo>
                    <a:pt x="702" y="573"/>
                    <a:pt x="1046" y="567"/>
                    <a:pt x="1481" y="586"/>
                  </a:cubicBezTo>
                  <a:cubicBezTo>
                    <a:pt x="1243" y="920"/>
                    <a:pt x="1031" y="1154"/>
                    <a:pt x="903" y="1429"/>
                  </a:cubicBezTo>
                  <a:cubicBezTo>
                    <a:pt x="845" y="1566"/>
                    <a:pt x="945" y="1778"/>
                    <a:pt x="968" y="1957"/>
                  </a:cubicBezTo>
                  <a:cubicBezTo>
                    <a:pt x="1132" y="1919"/>
                    <a:pt x="1357" y="1942"/>
                    <a:pt x="1454" y="1842"/>
                  </a:cubicBezTo>
                  <a:cubicBezTo>
                    <a:pt x="1722" y="1547"/>
                    <a:pt x="1962" y="1225"/>
                    <a:pt x="2169" y="884"/>
                  </a:cubicBezTo>
                  <a:cubicBezTo>
                    <a:pt x="2434" y="439"/>
                    <a:pt x="2256" y="77"/>
                    <a:pt x="1742" y="26"/>
                  </a:cubicBezTo>
                  <a:cubicBezTo>
                    <a:pt x="1542" y="8"/>
                    <a:pt x="1341" y="1"/>
                    <a:pt x="1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95;p26"/>
            <p:cNvSpPr/>
            <p:nvPr/>
          </p:nvSpPr>
          <p:spPr>
            <a:xfrm>
              <a:off x="1665250" y="1805275"/>
              <a:ext cx="368550" cy="99825"/>
            </a:xfrm>
            <a:custGeom>
              <a:avLst/>
              <a:gdLst/>
              <a:ahLst/>
              <a:cxnLst/>
              <a:rect l="l" t="t" r="r" b="b"/>
              <a:pathLst>
                <a:path w="14742" h="3993" extrusionOk="0">
                  <a:moveTo>
                    <a:pt x="1027" y="0"/>
                  </a:moveTo>
                  <a:cubicBezTo>
                    <a:pt x="675" y="953"/>
                    <a:pt x="335" y="1870"/>
                    <a:pt x="0" y="2779"/>
                  </a:cubicBezTo>
                  <a:cubicBezTo>
                    <a:pt x="4295" y="3746"/>
                    <a:pt x="8567" y="3992"/>
                    <a:pt x="12893" y="3992"/>
                  </a:cubicBezTo>
                  <a:cubicBezTo>
                    <a:pt x="13508" y="3992"/>
                    <a:pt x="14124" y="3987"/>
                    <a:pt x="14742" y="3978"/>
                  </a:cubicBezTo>
                  <a:cubicBezTo>
                    <a:pt x="14673" y="3177"/>
                    <a:pt x="14613" y="2493"/>
                    <a:pt x="14549" y="1761"/>
                  </a:cubicBezTo>
                  <a:cubicBezTo>
                    <a:pt x="13918" y="1761"/>
                    <a:pt x="13303" y="1792"/>
                    <a:pt x="12698" y="1792"/>
                  </a:cubicBezTo>
                  <a:cubicBezTo>
                    <a:pt x="12328" y="1792"/>
                    <a:pt x="11961" y="1780"/>
                    <a:pt x="11597" y="1742"/>
                  </a:cubicBezTo>
                  <a:cubicBezTo>
                    <a:pt x="9306" y="1504"/>
                    <a:pt x="7028" y="1170"/>
                    <a:pt x="4740" y="890"/>
                  </a:cubicBezTo>
                  <a:cubicBezTo>
                    <a:pt x="3480" y="738"/>
                    <a:pt x="2192" y="729"/>
                    <a:pt x="10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96;p26"/>
            <p:cNvSpPr/>
            <p:nvPr/>
          </p:nvSpPr>
          <p:spPr>
            <a:xfrm>
              <a:off x="1696650" y="1734125"/>
              <a:ext cx="330950" cy="94650"/>
            </a:xfrm>
            <a:custGeom>
              <a:avLst/>
              <a:gdLst/>
              <a:ahLst/>
              <a:cxnLst/>
              <a:rect l="l" t="t" r="r" b="b"/>
              <a:pathLst>
                <a:path w="13238" h="3786" extrusionOk="0">
                  <a:moveTo>
                    <a:pt x="546" y="0"/>
                  </a:moveTo>
                  <a:cubicBezTo>
                    <a:pt x="385" y="683"/>
                    <a:pt x="198" y="1462"/>
                    <a:pt x="0" y="2269"/>
                  </a:cubicBezTo>
                  <a:cubicBezTo>
                    <a:pt x="1686" y="2926"/>
                    <a:pt x="8994" y="3786"/>
                    <a:pt x="12043" y="3786"/>
                  </a:cubicBezTo>
                  <a:cubicBezTo>
                    <a:pt x="12609" y="3786"/>
                    <a:pt x="13029" y="3756"/>
                    <a:pt x="13238" y="3690"/>
                  </a:cubicBezTo>
                  <a:lnTo>
                    <a:pt x="13238" y="2141"/>
                  </a:lnTo>
                  <a:lnTo>
                    <a:pt x="12674" y="2140"/>
                  </a:lnTo>
                  <a:cubicBezTo>
                    <a:pt x="10593" y="2108"/>
                    <a:pt x="8507" y="2081"/>
                    <a:pt x="6427" y="2039"/>
                  </a:cubicBezTo>
                  <a:cubicBezTo>
                    <a:pt x="6174" y="2035"/>
                    <a:pt x="5840" y="2026"/>
                    <a:pt x="5693" y="1875"/>
                  </a:cubicBezTo>
                  <a:cubicBezTo>
                    <a:pt x="5111" y="1283"/>
                    <a:pt x="4323" y="1490"/>
                    <a:pt x="3667" y="1247"/>
                  </a:cubicBezTo>
                  <a:cubicBezTo>
                    <a:pt x="2613" y="867"/>
                    <a:pt x="1586" y="417"/>
                    <a:pt x="54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97;p26"/>
            <p:cNvSpPr/>
            <p:nvPr/>
          </p:nvSpPr>
          <p:spPr>
            <a:xfrm>
              <a:off x="1824425" y="2190850"/>
              <a:ext cx="217050" cy="708000"/>
            </a:xfrm>
            <a:custGeom>
              <a:avLst/>
              <a:gdLst/>
              <a:ahLst/>
              <a:cxnLst/>
              <a:rect l="l" t="t" r="r" b="b"/>
              <a:pathLst>
                <a:path w="8682" h="28320" extrusionOk="0">
                  <a:moveTo>
                    <a:pt x="8682" y="1"/>
                  </a:moveTo>
                  <a:lnTo>
                    <a:pt x="8682" y="1"/>
                  </a:lnTo>
                  <a:cubicBezTo>
                    <a:pt x="7650" y="56"/>
                    <a:pt x="6706" y="120"/>
                    <a:pt x="5761" y="148"/>
                  </a:cubicBezTo>
                  <a:cubicBezTo>
                    <a:pt x="5721" y="149"/>
                    <a:pt x="5681" y="149"/>
                    <a:pt x="5641" y="149"/>
                  </a:cubicBezTo>
                  <a:cubicBezTo>
                    <a:pt x="5194" y="149"/>
                    <a:pt x="4747" y="87"/>
                    <a:pt x="4302" y="87"/>
                  </a:cubicBezTo>
                  <a:cubicBezTo>
                    <a:pt x="4263" y="87"/>
                    <a:pt x="4223" y="87"/>
                    <a:pt x="4184" y="89"/>
                  </a:cubicBezTo>
                  <a:cubicBezTo>
                    <a:pt x="3782" y="96"/>
                    <a:pt x="3369" y="233"/>
                    <a:pt x="2980" y="233"/>
                  </a:cubicBezTo>
                  <a:cubicBezTo>
                    <a:pt x="2890" y="233"/>
                    <a:pt x="2800" y="225"/>
                    <a:pt x="2713" y="207"/>
                  </a:cubicBezTo>
                  <a:cubicBezTo>
                    <a:pt x="2574" y="179"/>
                    <a:pt x="2448" y="166"/>
                    <a:pt x="2333" y="166"/>
                  </a:cubicBezTo>
                  <a:cubicBezTo>
                    <a:pt x="1538" y="166"/>
                    <a:pt x="1266" y="791"/>
                    <a:pt x="1022" y="1467"/>
                  </a:cubicBezTo>
                  <a:cubicBezTo>
                    <a:pt x="912" y="1770"/>
                    <a:pt x="876" y="2110"/>
                    <a:pt x="857" y="2435"/>
                  </a:cubicBezTo>
                  <a:cubicBezTo>
                    <a:pt x="701" y="5236"/>
                    <a:pt x="577" y="8036"/>
                    <a:pt x="407" y="10832"/>
                  </a:cubicBezTo>
                  <a:cubicBezTo>
                    <a:pt x="60" y="16488"/>
                    <a:pt x="0" y="22153"/>
                    <a:pt x="119" y="27814"/>
                  </a:cubicBezTo>
                  <a:cubicBezTo>
                    <a:pt x="127" y="28147"/>
                    <a:pt x="219" y="28320"/>
                    <a:pt x="538" y="28320"/>
                  </a:cubicBezTo>
                  <a:cubicBezTo>
                    <a:pt x="554" y="28320"/>
                    <a:pt x="570" y="28319"/>
                    <a:pt x="586" y="28318"/>
                  </a:cubicBezTo>
                  <a:cubicBezTo>
                    <a:pt x="2132" y="28231"/>
                    <a:pt x="3671" y="28148"/>
                    <a:pt x="5111" y="28070"/>
                  </a:cubicBezTo>
                  <a:cubicBezTo>
                    <a:pt x="5661" y="24724"/>
                    <a:pt x="6188" y="21493"/>
                    <a:pt x="6715" y="18262"/>
                  </a:cubicBezTo>
                  <a:cubicBezTo>
                    <a:pt x="5198" y="17698"/>
                    <a:pt x="4368" y="16456"/>
                    <a:pt x="4456" y="14847"/>
                  </a:cubicBezTo>
                  <a:cubicBezTo>
                    <a:pt x="4580" y="12565"/>
                    <a:pt x="5684" y="11158"/>
                    <a:pt x="7828" y="10621"/>
                  </a:cubicBezTo>
                  <a:cubicBezTo>
                    <a:pt x="8112" y="7087"/>
                    <a:pt x="8398" y="3530"/>
                    <a:pt x="868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98;p26"/>
            <p:cNvSpPr/>
            <p:nvPr/>
          </p:nvSpPr>
          <p:spPr>
            <a:xfrm>
              <a:off x="1889850" y="1564300"/>
              <a:ext cx="119075" cy="53200"/>
            </a:xfrm>
            <a:custGeom>
              <a:avLst/>
              <a:gdLst/>
              <a:ahLst/>
              <a:cxnLst/>
              <a:rect l="l" t="t" r="r" b="b"/>
              <a:pathLst>
                <a:path w="4763" h="2128" extrusionOk="0">
                  <a:moveTo>
                    <a:pt x="175" y="1"/>
                  </a:moveTo>
                  <a:cubicBezTo>
                    <a:pt x="19" y="1032"/>
                    <a:pt x="0" y="1160"/>
                    <a:pt x="894" y="1403"/>
                  </a:cubicBezTo>
                  <a:cubicBezTo>
                    <a:pt x="2118" y="1732"/>
                    <a:pt x="3387" y="1879"/>
                    <a:pt x="4763" y="2127"/>
                  </a:cubicBezTo>
                  <a:cubicBezTo>
                    <a:pt x="4634" y="1673"/>
                    <a:pt x="4580" y="1408"/>
                    <a:pt x="4479" y="1160"/>
                  </a:cubicBezTo>
                  <a:cubicBezTo>
                    <a:pt x="4418" y="1018"/>
                    <a:pt x="4290" y="834"/>
                    <a:pt x="4162" y="807"/>
                  </a:cubicBezTo>
                  <a:cubicBezTo>
                    <a:pt x="2851" y="523"/>
                    <a:pt x="1532" y="270"/>
                    <a:pt x="17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99;p26"/>
            <p:cNvSpPr/>
            <p:nvPr/>
          </p:nvSpPr>
          <p:spPr>
            <a:xfrm>
              <a:off x="1842525" y="1184300"/>
              <a:ext cx="45300" cy="61975"/>
            </a:xfrm>
            <a:custGeom>
              <a:avLst/>
              <a:gdLst/>
              <a:ahLst/>
              <a:cxnLst/>
              <a:rect l="l" t="t" r="r" b="b"/>
              <a:pathLst>
                <a:path w="1812" h="2479" extrusionOk="0">
                  <a:moveTo>
                    <a:pt x="630" y="0"/>
                  </a:moveTo>
                  <a:cubicBezTo>
                    <a:pt x="505" y="0"/>
                    <a:pt x="388" y="23"/>
                    <a:pt x="307" y="74"/>
                  </a:cubicBezTo>
                  <a:cubicBezTo>
                    <a:pt x="133" y="189"/>
                    <a:pt x="0" y="551"/>
                    <a:pt x="37" y="771"/>
                  </a:cubicBezTo>
                  <a:cubicBezTo>
                    <a:pt x="101" y="1170"/>
                    <a:pt x="276" y="1564"/>
                    <a:pt x="468" y="1931"/>
                  </a:cubicBezTo>
                  <a:cubicBezTo>
                    <a:pt x="603" y="2190"/>
                    <a:pt x="808" y="2479"/>
                    <a:pt x="1087" y="2479"/>
                  </a:cubicBezTo>
                  <a:cubicBezTo>
                    <a:pt x="1159" y="2479"/>
                    <a:pt x="1235" y="2460"/>
                    <a:pt x="1315" y="2417"/>
                  </a:cubicBezTo>
                  <a:cubicBezTo>
                    <a:pt x="1582" y="2275"/>
                    <a:pt x="1715" y="1881"/>
                    <a:pt x="1811" y="1738"/>
                  </a:cubicBezTo>
                  <a:cubicBezTo>
                    <a:pt x="1765" y="936"/>
                    <a:pt x="1618" y="381"/>
                    <a:pt x="1059" y="93"/>
                  </a:cubicBezTo>
                  <a:cubicBezTo>
                    <a:pt x="945" y="35"/>
                    <a:pt x="782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700;p26"/>
            <p:cNvSpPr/>
            <p:nvPr/>
          </p:nvSpPr>
          <p:spPr>
            <a:xfrm>
              <a:off x="1788350" y="1298350"/>
              <a:ext cx="82025" cy="80100"/>
            </a:xfrm>
            <a:custGeom>
              <a:avLst/>
              <a:gdLst/>
              <a:ahLst/>
              <a:cxnLst/>
              <a:rect l="l" t="t" r="r" b="b"/>
              <a:pathLst>
                <a:path w="3281" h="3204" extrusionOk="0">
                  <a:moveTo>
                    <a:pt x="1551" y="0"/>
                  </a:moveTo>
                  <a:cubicBezTo>
                    <a:pt x="1542" y="0"/>
                    <a:pt x="1534" y="0"/>
                    <a:pt x="1526" y="0"/>
                  </a:cubicBezTo>
                  <a:cubicBezTo>
                    <a:pt x="646" y="5"/>
                    <a:pt x="22" y="756"/>
                    <a:pt x="9" y="1819"/>
                  </a:cubicBezTo>
                  <a:cubicBezTo>
                    <a:pt x="0" y="2616"/>
                    <a:pt x="646" y="3203"/>
                    <a:pt x="1536" y="3203"/>
                  </a:cubicBezTo>
                  <a:cubicBezTo>
                    <a:pt x="2548" y="3199"/>
                    <a:pt x="3272" y="2512"/>
                    <a:pt x="3276" y="1545"/>
                  </a:cubicBezTo>
                  <a:cubicBezTo>
                    <a:pt x="3281" y="612"/>
                    <a:pt x="2595" y="0"/>
                    <a:pt x="155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701;p26"/>
            <p:cNvSpPr/>
            <p:nvPr/>
          </p:nvSpPr>
          <p:spPr>
            <a:xfrm>
              <a:off x="1787875" y="1139275"/>
              <a:ext cx="69350" cy="65075"/>
            </a:xfrm>
            <a:custGeom>
              <a:avLst/>
              <a:gdLst/>
              <a:ahLst/>
              <a:cxnLst/>
              <a:rect l="l" t="t" r="r" b="b"/>
              <a:pathLst>
                <a:path w="2774" h="2603" extrusionOk="0">
                  <a:moveTo>
                    <a:pt x="1902" y="1"/>
                  </a:moveTo>
                  <a:cubicBezTo>
                    <a:pt x="1040" y="1"/>
                    <a:pt x="0" y="1317"/>
                    <a:pt x="207" y="2137"/>
                  </a:cubicBezTo>
                  <a:cubicBezTo>
                    <a:pt x="276" y="2408"/>
                    <a:pt x="491" y="2603"/>
                    <a:pt x="705" y="2603"/>
                  </a:cubicBezTo>
                  <a:cubicBezTo>
                    <a:pt x="788" y="2603"/>
                    <a:pt x="870" y="2573"/>
                    <a:pt x="945" y="2508"/>
                  </a:cubicBezTo>
                  <a:cubicBezTo>
                    <a:pt x="1490" y="2037"/>
                    <a:pt x="2035" y="1536"/>
                    <a:pt x="2457" y="954"/>
                  </a:cubicBezTo>
                  <a:cubicBezTo>
                    <a:pt x="2773" y="519"/>
                    <a:pt x="2420" y="1"/>
                    <a:pt x="1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702;p26"/>
            <p:cNvSpPr/>
            <p:nvPr/>
          </p:nvSpPr>
          <p:spPr>
            <a:xfrm>
              <a:off x="1688050" y="1526225"/>
              <a:ext cx="195400" cy="233475"/>
            </a:xfrm>
            <a:custGeom>
              <a:avLst/>
              <a:gdLst/>
              <a:ahLst/>
              <a:cxnLst/>
              <a:rect l="l" t="t" r="r" b="b"/>
              <a:pathLst>
                <a:path w="7816" h="9339" extrusionOk="0">
                  <a:moveTo>
                    <a:pt x="2907" y="1"/>
                  </a:moveTo>
                  <a:cubicBezTo>
                    <a:pt x="2600" y="1"/>
                    <a:pt x="2311" y="123"/>
                    <a:pt x="2054" y="376"/>
                  </a:cubicBezTo>
                  <a:cubicBezTo>
                    <a:pt x="982" y="1422"/>
                    <a:pt x="454" y="2737"/>
                    <a:pt x="266" y="4177"/>
                  </a:cubicBezTo>
                  <a:cubicBezTo>
                    <a:pt x="1" y="6226"/>
                    <a:pt x="482" y="6922"/>
                    <a:pt x="2210" y="7940"/>
                  </a:cubicBezTo>
                  <a:cubicBezTo>
                    <a:pt x="3205" y="8527"/>
                    <a:pt x="4351" y="8861"/>
                    <a:pt x="5496" y="9338"/>
                  </a:cubicBezTo>
                  <a:cubicBezTo>
                    <a:pt x="6289" y="6730"/>
                    <a:pt x="7050" y="4200"/>
                    <a:pt x="7816" y="1684"/>
                  </a:cubicBezTo>
                  <a:cubicBezTo>
                    <a:pt x="7064" y="1363"/>
                    <a:pt x="6505" y="1092"/>
                    <a:pt x="5923" y="886"/>
                  </a:cubicBezTo>
                  <a:cubicBezTo>
                    <a:pt x="5043" y="579"/>
                    <a:pt x="4158" y="299"/>
                    <a:pt x="3260" y="52"/>
                  </a:cubicBezTo>
                  <a:cubicBezTo>
                    <a:pt x="3140" y="18"/>
                    <a:pt x="3022" y="1"/>
                    <a:pt x="290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703;p26"/>
            <p:cNvSpPr/>
            <p:nvPr/>
          </p:nvSpPr>
          <p:spPr>
            <a:xfrm>
              <a:off x="1363200" y="2803350"/>
              <a:ext cx="237325" cy="176700"/>
            </a:xfrm>
            <a:custGeom>
              <a:avLst/>
              <a:gdLst/>
              <a:ahLst/>
              <a:cxnLst/>
              <a:rect l="l" t="t" r="r" b="b"/>
              <a:pathLst>
                <a:path w="9493" h="7068" extrusionOk="0">
                  <a:moveTo>
                    <a:pt x="729" y="0"/>
                  </a:moveTo>
                  <a:cubicBezTo>
                    <a:pt x="542" y="701"/>
                    <a:pt x="349" y="1513"/>
                    <a:pt x="106" y="2310"/>
                  </a:cubicBezTo>
                  <a:cubicBezTo>
                    <a:pt x="1" y="2668"/>
                    <a:pt x="37" y="2915"/>
                    <a:pt x="372" y="3089"/>
                  </a:cubicBezTo>
                  <a:cubicBezTo>
                    <a:pt x="1499" y="3690"/>
                    <a:pt x="2604" y="4327"/>
                    <a:pt x="3754" y="4872"/>
                  </a:cubicBezTo>
                  <a:cubicBezTo>
                    <a:pt x="4763" y="5348"/>
                    <a:pt x="5817" y="5725"/>
                    <a:pt x="6857" y="6128"/>
                  </a:cubicBezTo>
                  <a:cubicBezTo>
                    <a:pt x="7697" y="6454"/>
                    <a:pt x="8550" y="6756"/>
                    <a:pt x="9397" y="7067"/>
                  </a:cubicBezTo>
                  <a:cubicBezTo>
                    <a:pt x="9429" y="7008"/>
                    <a:pt x="9461" y="6953"/>
                    <a:pt x="9493" y="6894"/>
                  </a:cubicBezTo>
                  <a:cubicBezTo>
                    <a:pt x="8558" y="5968"/>
                    <a:pt x="7618" y="5051"/>
                    <a:pt x="6697" y="4116"/>
                  </a:cubicBezTo>
                  <a:cubicBezTo>
                    <a:pt x="5918" y="3328"/>
                    <a:pt x="5061" y="2594"/>
                    <a:pt x="4621" y="1526"/>
                  </a:cubicBezTo>
                  <a:cubicBezTo>
                    <a:pt x="4580" y="1425"/>
                    <a:pt x="4451" y="1334"/>
                    <a:pt x="4341" y="1297"/>
                  </a:cubicBezTo>
                  <a:cubicBezTo>
                    <a:pt x="3117" y="848"/>
                    <a:pt x="1884" y="413"/>
                    <a:pt x="72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" grpId="1"/>
      <p:bldP spid="601" grpId="1" animBg="1"/>
      <p:bldP spid="602" grpId="0"/>
      <p:bldP spid="604" grpId="0"/>
      <p:bldP spid="605" grpId="0"/>
      <p:bldP spid="606" grpId="0" animBg="1"/>
      <p:bldP spid="608" grpId="0" animBg="1"/>
      <p:bldP spid="609" grpId="0" animBg="1"/>
      <p:bldP spid="622" grpId="0" build="p"/>
      <p:bldP spid="624" grpId="0" build="p"/>
      <p:bldP spid="625" grpId="0" build="p"/>
      <p:bldP spid="28" grpId="0"/>
      <p:bldP spid="29" grpId="0" animBg="1"/>
      <p:bldP spid="3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2059;p45"/>
          <p:cNvGrpSpPr/>
          <p:nvPr/>
        </p:nvGrpSpPr>
        <p:grpSpPr>
          <a:xfrm>
            <a:off x="2461306" y="1592752"/>
            <a:ext cx="1173962" cy="1957996"/>
            <a:chOff x="3676859" y="1785855"/>
            <a:chExt cx="1447727" cy="2414596"/>
          </a:xfrm>
        </p:grpSpPr>
        <p:grpSp>
          <p:nvGrpSpPr>
            <p:cNvPr id="34" name="Google Shape;2060;p45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41" name="Google Shape;2061;p45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062;p45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63;p45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64;p45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65;p45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66;p45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67;p45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68;p45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69;p45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70;p45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71;p45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72;p45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73;p45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74;p45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75;p45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76;p45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77;p45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78;p45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79;p45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80;p45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081;p45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082;p45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83;p45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84;p45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85;p45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86;p45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87;p45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88;p45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89;p45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90;p45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91;p45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92;p45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93;p45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94;p45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95;p45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96;p45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97;p45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098;p45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099;p45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100;p45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101;p45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102;p45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103;p45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104;p45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105;p45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106;p45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07;p45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08;p45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09;p45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10;p45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11;p45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12;p45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13;p45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14;p45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115;p45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116;p45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117;p45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118;p45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119;p45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120;p45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121;p45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2122;p45"/>
            <p:cNvGrpSpPr/>
            <p:nvPr/>
          </p:nvGrpSpPr>
          <p:grpSpPr>
            <a:xfrm rot="1091468">
              <a:off x="4201303" y="2118692"/>
              <a:ext cx="305412" cy="275214"/>
              <a:chOff x="1788350" y="1117875"/>
              <a:chExt cx="304425" cy="274325"/>
            </a:xfrm>
          </p:grpSpPr>
          <p:sp>
            <p:nvSpPr>
              <p:cNvPr id="36" name="Google Shape;2123;p45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24;p45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125;p45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126;p45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27;p45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" name="Rectangle 102"/>
          <p:cNvSpPr/>
          <p:nvPr/>
        </p:nvSpPr>
        <p:spPr>
          <a:xfrm>
            <a:off x="3686688" y="204805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8575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0</a:t>
            </a:r>
            <a:endParaRPr lang="en-US" sz="5400" b="1" cap="none" spc="0" dirty="0">
              <a:ln w="28575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05" name="Google Shape;820;p29"/>
          <p:cNvSpPr txBox="1">
            <a:spLocks noGrp="1"/>
          </p:cNvSpPr>
          <p:nvPr>
            <p:ph type="ctrTitle"/>
          </p:nvPr>
        </p:nvSpPr>
        <p:spPr>
          <a:xfrm>
            <a:off x="3835008" y="1796117"/>
            <a:ext cx="3246634" cy="1462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GIỚI THIỆU</a:t>
            </a:r>
            <a:endParaRPr sz="3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881458" y="2045479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8575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</a:t>
            </a:r>
            <a:endParaRPr lang="en-US" sz="5400" b="1" cap="none" spc="0" dirty="0">
              <a:ln w="28575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 txBox="1">
            <a:spLocks noGrp="1"/>
          </p:cNvSpPr>
          <p:nvPr>
            <p:ph type="ctrTitle"/>
          </p:nvPr>
        </p:nvSpPr>
        <p:spPr>
          <a:xfrm>
            <a:off x="3055040" y="1301322"/>
            <a:ext cx="3205836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PANAROMA</a:t>
            </a:r>
            <a:endParaRPr sz="4000" dirty="0"/>
          </a:p>
        </p:txBody>
      </p:sp>
      <p:grpSp>
        <p:nvGrpSpPr>
          <p:cNvPr id="903" name="Google Shape;903;p33"/>
          <p:cNvGrpSpPr/>
          <p:nvPr/>
        </p:nvGrpSpPr>
        <p:grpSpPr>
          <a:xfrm>
            <a:off x="6373546" y="2469313"/>
            <a:ext cx="1643032" cy="1351768"/>
            <a:chOff x="6550488" y="2469313"/>
            <a:chExt cx="1089202" cy="357272"/>
          </a:xfrm>
        </p:grpSpPr>
        <p:sp>
          <p:nvSpPr>
            <p:cNvPr id="904" name="Google Shape;904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5818" y="1484"/>
                  </a:moveTo>
                  <a:cubicBezTo>
                    <a:pt x="16163" y="1484"/>
                    <a:pt x="16509" y="1495"/>
                    <a:pt x="16856" y="1521"/>
                  </a:cubicBezTo>
                  <a:cubicBezTo>
                    <a:pt x="17915" y="1598"/>
                    <a:pt x="18973" y="1559"/>
                    <a:pt x="20037" y="1685"/>
                  </a:cubicBezTo>
                  <a:cubicBezTo>
                    <a:pt x="20125" y="1696"/>
                    <a:pt x="20212" y="1700"/>
                    <a:pt x="20301" y="1700"/>
                  </a:cubicBezTo>
                  <a:cubicBezTo>
                    <a:pt x="20801" y="1700"/>
                    <a:pt x="21315" y="1559"/>
                    <a:pt x="21830" y="1559"/>
                  </a:cubicBezTo>
                  <a:cubicBezTo>
                    <a:pt x="22003" y="1559"/>
                    <a:pt x="22176" y="1575"/>
                    <a:pt x="22349" y="1617"/>
                  </a:cubicBezTo>
                  <a:cubicBezTo>
                    <a:pt x="22642" y="1689"/>
                    <a:pt x="22935" y="1713"/>
                    <a:pt x="23228" y="1713"/>
                  </a:cubicBezTo>
                  <a:cubicBezTo>
                    <a:pt x="23813" y="1713"/>
                    <a:pt x="24398" y="1618"/>
                    <a:pt x="24986" y="1618"/>
                  </a:cubicBezTo>
                  <a:cubicBezTo>
                    <a:pt x="25103" y="1618"/>
                    <a:pt x="25221" y="1622"/>
                    <a:pt x="25339" y="1631"/>
                  </a:cubicBezTo>
                  <a:cubicBezTo>
                    <a:pt x="25456" y="1640"/>
                    <a:pt x="25574" y="1644"/>
                    <a:pt x="25692" y="1644"/>
                  </a:cubicBezTo>
                  <a:cubicBezTo>
                    <a:pt x="26141" y="1644"/>
                    <a:pt x="26597" y="1591"/>
                    <a:pt x="27053" y="1591"/>
                  </a:cubicBezTo>
                  <a:cubicBezTo>
                    <a:pt x="27294" y="1591"/>
                    <a:pt x="27535" y="1606"/>
                    <a:pt x="27775" y="1651"/>
                  </a:cubicBezTo>
                  <a:cubicBezTo>
                    <a:pt x="28289" y="1747"/>
                    <a:pt x="28803" y="1775"/>
                    <a:pt x="29318" y="1775"/>
                  </a:cubicBezTo>
                  <a:cubicBezTo>
                    <a:pt x="30014" y="1775"/>
                    <a:pt x="30711" y="1724"/>
                    <a:pt x="31407" y="1724"/>
                  </a:cubicBezTo>
                  <a:cubicBezTo>
                    <a:pt x="31523" y="1724"/>
                    <a:pt x="31638" y="1726"/>
                    <a:pt x="31754" y="1729"/>
                  </a:cubicBezTo>
                  <a:cubicBezTo>
                    <a:pt x="32663" y="1755"/>
                    <a:pt x="33566" y="1901"/>
                    <a:pt x="34481" y="1901"/>
                  </a:cubicBezTo>
                  <a:cubicBezTo>
                    <a:pt x="34678" y="1901"/>
                    <a:pt x="34876" y="1895"/>
                    <a:pt x="35074" y="1878"/>
                  </a:cubicBezTo>
                  <a:cubicBezTo>
                    <a:pt x="35207" y="1868"/>
                    <a:pt x="35340" y="1863"/>
                    <a:pt x="35473" y="1863"/>
                  </a:cubicBezTo>
                  <a:cubicBezTo>
                    <a:pt x="36282" y="1863"/>
                    <a:pt x="37107" y="2045"/>
                    <a:pt x="37924" y="2264"/>
                  </a:cubicBezTo>
                  <a:cubicBezTo>
                    <a:pt x="38377" y="2385"/>
                    <a:pt x="38856" y="2626"/>
                    <a:pt x="39359" y="2626"/>
                  </a:cubicBezTo>
                  <a:cubicBezTo>
                    <a:pt x="39560" y="2626"/>
                    <a:pt x="39765" y="2588"/>
                    <a:pt x="39974" y="2488"/>
                  </a:cubicBezTo>
                  <a:cubicBezTo>
                    <a:pt x="40118" y="2419"/>
                    <a:pt x="40265" y="2393"/>
                    <a:pt x="40414" y="2393"/>
                  </a:cubicBezTo>
                  <a:cubicBezTo>
                    <a:pt x="40846" y="2393"/>
                    <a:pt x="41292" y="2619"/>
                    <a:pt x="41713" y="2693"/>
                  </a:cubicBezTo>
                  <a:cubicBezTo>
                    <a:pt x="42449" y="2824"/>
                    <a:pt x="43260" y="2896"/>
                    <a:pt x="43915" y="3277"/>
                  </a:cubicBezTo>
                  <a:cubicBezTo>
                    <a:pt x="44425" y="3575"/>
                    <a:pt x="44804" y="4364"/>
                    <a:pt x="44993" y="5153"/>
                  </a:cubicBezTo>
                  <a:cubicBezTo>
                    <a:pt x="45209" y="6055"/>
                    <a:pt x="44979" y="6971"/>
                    <a:pt x="44937" y="7852"/>
                  </a:cubicBezTo>
                  <a:cubicBezTo>
                    <a:pt x="44853" y="9666"/>
                    <a:pt x="44580" y="11495"/>
                    <a:pt x="44187" y="13248"/>
                  </a:cubicBezTo>
                  <a:cubicBezTo>
                    <a:pt x="43916" y="14457"/>
                    <a:pt x="43330" y="15432"/>
                    <a:pt x="42200" y="15938"/>
                  </a:cubicBezTo>
                  <a:cubicBezTo>
                    <a:pt x="41363" y="16313"/>
                    <a:pt x="40447" y="16408"/>
                    <a:pt x="39666" y="16988"/>
                  </a:cubicBezTo>
                  <a:cubicBezTo>
                    <a:pt x="39598" y="17038"/>
                    <a:pt x="39520" y="17063"/>
                    <a:pt x="39436" y="17063"/>
                  </a:cubicBezTo>
                  <a:cubicBezTo>
                    <a:pt x="39319" y="17063"/>
                    <a:pt x="39190" y="17014"/>
                    <a:pt x="39061" y="16915"/>
                  </a:cubicBezTo>
                  <a:cubicBezTo>
                    <a:pt x="37849" y="17251"/>
                    <a:pt x="36533" y="16772"/>
                    <a:pt x="35321" y="17476"/>
                  </a:cubicBezTo>
                  <a:cubicBezTo>
                    <a:pt x="35261" y="17512"/>
                    <a:pt x="35180" y="17561"/>
                    <a:pt x="35120" y="17561"/>
                  </a:cubicBezTo>
                  <a:cubicBezTo>
                    <a:pt x="35107" y="17561"/>
                    <a:pt x="35094" y="17559"/>
                    <a:pt x="35083" y="17553"/>
                  </a:cubicBezTo>
                  <a:cubicBezTo>
                    <a:pt x="34733" y="17350"/>
                    <a:pt x="34376" y="17286"/>
                    <a:pt x="34018" y="17286"/>
                  </a:cubicBezTo>
                  <a:cubicBezTo>
                    <a:pt x="33400" y="17286"/>
                    <a:pt x="32775" y="17476"/>
                    <a:pt x="32157" y="17476"/>
                  </a:cubicBezTo>
                  <a:cubicBezTo>
                    <a:pt x="32090" y="17476"/>
                    <a:pt x="32022" y="17474"/>
                    <a:pt x="31955" y="17469"/>
                  </a:cubicBezTo>
                  <a:cubicBezTo>
                    <a:pt x="31495" y="17434"/>
                    <a:pt x="30993" y="17338"/>
                    <a:pt x="30487" y="17338"/>
                  </a:cubicBezTo>
                  <a:cubicBezTo>
                    <a:pt x="30132" y="17338"/>
                    <a:pt x="29774" y="17385"/>
                    <a:pt x="29427" y="17536"/>
                  </a:cubicBezTo>
                  <a:cubicBezTo>
                    <a:pt x="29258" y="17609"/>
                    <a:pt x="29085" y="17634"/>
                    <a:pt x="28911" y="17634"/>
                  </a:cubicBezTo>
                  <a:cubicBezTo>
                    <a:pt x="28547" y="17634"/>
                    <a:pt x="28177" y="17527"/>
                    <a:pt x="27821" y="17527"/>
                  </a:cubicBezTo>
                  <a:cubicBezTo>
                    <a:pt x="27800" y="17527"/>
                    <a:pt x="27780" y="17527"/>
                    <a:pt x="27759" y="17528"/>
                  </a:cubicBezTo>
                  <a:cubicBezTo>
                    <a:pt x="27577" y="17534"/>
                    <a:pt x="27396" y="17537"/>
                    <a:pt x="27214" y="17537"/>
                  </a:cubicBezTo>
                  <a:cubicBezTo>
                    <a:pt x="26419" y="17537"/>
                    <a:pt x="25629" y="17483"/>
                    <a:pt x="24836" y="17436"/>
                  </a:cubicBezTo>
                  <a:cubicBezTo>
                    <a:pt x="24031" y="17388"/>
                    <a:pt x="23220" y="17422"/>
                    <a:pt x="22416" y="17352"/>
                  </a:cubicBezTo>
                  <a:cubicBezTo>
                    <a:pt x="22013" y="17317"/>
                    <a:pt x="21611" y="17303"/>
                    <a:pt x="21210" y="17303"/>
                  </a:cubicBezTo>
                  <a:cubicBezTo>
                    <a:pt x="20462" y="17303"/>
                    <a:pt x="19715" y="17354"/>
                    <a:pt x="18966" y="17420"/>
                  </a:cubicBezTo>
                  <a:cubicBezTo>
                    <a:pt x="18822" y="17433"/>
                    <a:pt x="18678" y="17438"/>
                    <a:pt x="18533" y="17438"/>
                  </a:cubicBezTo>
                  <a:cubicBezTo>
                    <a:pt x="18019" y="17438"/>
                    <a:pt x="17502" y="17373"/>
                    <a:pt x="16987" y="17347"/>
                  </a:cubicBezTo>
                  <a:cubicBezTo>
                    <a:pt x="16836" y="17340"/>
                    <a:pt x="16685" y="17337"/>
                    <a:pt x="16535" y="17337"/>
                  </a:cubicBezTo>
                  <a:cubicBezTo>
                    <a:pt x="15546" y="17337"/>
                    <a:pt x="14558" y="17472"/>
                    <a:pt x="13575" y="17472"/>
                  </a:cubicBezTo>
                  <a:cubicBezTo>
                    <a:pt x="13547" y="17472"/>
                    <a:pt x="13519" y="17472"/>
                    <a:pt x="13491" y="17472"/>
                  </a:cubicBezTo>
                  <a:cubicBezTo>
                    <a:pt x="11503" y="17456"/>
                    <a:pt x="9518" y="17220"/>
                    <a:pt x="7533" y="17070"/>
                  </a:cubicBezTo>
                  <a:cubicBezTo>
                    <a:pt x="6368" y="16982"/>
                    <a:pt x="5203" y="16892"/>
                    <a:pt x="4039" y="16786"/>
                  </a:cubicBezTo>
                  <a:cubicBezTo>
                    <a:pt x="3347" y="16724"/>
                    <a:pt x="2059" y="15305"/>
                    <a:pt x="1949" y="14488"/>
                  </a:cubicBezTo>
                  <a:cubicBezTo>
                    <a:pt x="1611" y="11965"/>
                    <a:pt x="1392" y="9418"/>
                    <a:pt x="1513" y="6866"/>
                  </a:cubicBezTo>
                  <a:cubicBezTo>
                    <a:pt x="1609" y="4808"/>
                    <a:pt x="1933" y="4557"/>
                    <a:pt x="3280" y="3786"/>
                  </a:cubicBezTo>
                  <a:cubicBezTo>
                    <a:pt x="4262" y="3222"/>
                    <a:pt x="5354" y="3227"/>
                    <a:pt x="6295" y="2558"/>
                  </a:cubicBezTo>
                  <a:cubicBezTo>
                    <a:pt x="6643" y="2309"/>
                    <a:pt x="7121" y="2437"/>
                    <a:pt x="7538" y="2348"/>
                  </a:cubicBezTo>
                  <a:cubicBezTo>
                    <a:pt x="9078" y="2021"/>
                    <a:pt x="10649" y="1891"/>
                    <a:pt x="12213" y="1737"/>
                  </a:cubicBezTo>
                  <a:cubicBezTo>
                    <a:pt x="13418" y="1617"/>
                    <a:pt x="14614" y="1484"/>
                    <a:pt x="15818" y="1484"/>
                  </a:cubicBezTo>
                  <a:close/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6523078" y="1452929"/>
            <a:ext cx="985865" cy="921982"/>
            <a:chOff x="6523078" y="1452929"/>
            <a:chExt cx="985865" cy="921982"/>
          </a:xfrm>
        </p:grpSpPr>
        <p:grpSp>
          <p:nvGrpSpPr>
            <p:cNvPr id="907" name="Google Shape;907;p33"/>
            <p:cNvGrpSpPr/>
            <p:nvPr/>
          </p:nvGrpSpPr>
          <p:grpSpPr>
            <a:xfrm>
              <a:off x="6523078" y="1452929"/>
              <a:ext cx="985865" cy="921982"/>
              <a:chOff x="6523078" y="1452929"/>
              <a:chExt cx="985865" cy="921982"/>
            </a:xfrm>
          </p:grpSpPr>
          <p:sp>
            <p:nvSpPr>
              <p:cNvPr id="908" name="Google Shape;908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0034" y="1726"/>
                    </a:moveTo>
                    <a:cubicBezTo>
                      <a:pt x="40288" y="1726"/>
                      <a:pt x="40541" y="1767"/>
                      <a:pt x="40789" y="1894"/>
                    </a:cubicBezTo>
                    <a:cubicBezTo>
                      <a:pt x="40804" y="1902"/>
                      <a:pt x="40823" y="1905"/>
                      <a:pt x="40842" y="1905"/>
                    </a:cubicBezTo>
                    <a:cubicBezTo>
                      <a:pt x="40876" y="1905"/>
                      <a:pt x="40913" y="1897"/>
                      <a:pt x="40945" y="1891"/>
                    </a:cubicBezTo>
                    <a:cubicBezTo>
                      <a:pt x="41491" y="1787"/>
                      <a:pt x="42034" y="1745"/>
                      <a:pt x="42575" y="1745"/>
                    </a:cubicBezTo>
                    <a:cubicBezTo>
                      <a:pt x="44188" y="1745"/>
                      <a:pt x="45782" y="2112"/>
                      <a:pt x="47384" y="2260"/>
                    </a:cubicBezTo>
                    <a:cubicBezTo>
                      <a:pt x="48609" y="2373"/>
                      <a:pt x="49866" y="2409"/>
                      <a:pt x="51031" y="2902"/>
                    </a:cubicBezTo>
                    <a:cubicBezTo>
                      <a:pt x="52484" y="3518"/>
                      <a:pt x="53928" y="4156"/>
                      <a:pt x="55387" y="4756"/>
                    </a:cubicBezTo>
                    <a:cubicBezTo>
                      <a:pt x="56635" y="5270"/>
                      <a:pt x="57814" y="5937"/>
                      <a:pt x="58917" y="6676"/>
                    </a:cubicBezTo>
                    <a:cubicBezTo>
                      <a:pt x="60146" y="7502"/>
                      <a:pt x="61341" y="8412"/>
                      <a:pt x="62428" y="9445"/>
                    </a:cubicBezTo>
                    <a:cubicBezTo>
                      <a:pt x="63027" y="10016"/>
                      <a:pt x="63730" y="10482"/>
                      <a:pt x="64301" y="11078"/>
                    </a:cubicBezTo>
                    <a:cubicBezTo>
                      <a:pt x="65337" y="12158"/>
                      <a:pt x="66443" y="13209"/>
                      <a:pt x="67281" y="14435"/>
                    </a:cubicBezTo>
                    <a:cubicBezTo>
                      <a:pt x="68624" y="16398"/>
                      <a:pt x="70063" y="18303"/>
                      <a:pt x="70918" y="20594"/>
                    </a:cubicBezTo>
                    <a:cubicBezTo>
                      <a:pt x="71440" y="21992"/>
                      <a:pt x="72042" y="23392"/>
                      <a:pt x="72482" y="24803"/>
                    </a:cubicBezTo>
                    <a:cubicBezTo>
                      <a:pt x="72922" y="26208"/>
                      <a:pt x="73543" y="27555"/>
                      <a:pt x="73747" y="29091"/>
                    </a:cubicBezTo>
                    <a:cubicBezTo>
                      <a:pt x="73975" y="30808"/>
                      <a:pt x="74079" y="32515"/>
                      <a:pt x="74118" y="34229"/>
                    </a:cubicBezTo>
                    <a:cubicBezTo>
                      <a:pt x="74132" y="34870"/>
                      <a:pt x="74380" y="35579"/>
                      <a:pt x="73902" y="36197"/>
                    </a:cubicBezTo>
                    <a:cubicBezTo>
                      <a:pt x="73848" y="36267"/>
                      <a:pt x="73975" y="36491"/>
                      <a:pt x="74037" y="36637"/>
                    </a:cubicBezTo>
                    <a:cubicBezTo>
                      <a:pt x="74075" y="36727"/>
                      <a:pt x="74146" y="36805"/>
                      <a:pt x="74204" y="36887"/>
                    </a:cubicBezTo>
                    <a:cubicBezTo>
                      <a:pt x="73336" y="37457"/>
                      <a:pt x="73899" y="38429"/>
                      <a:pt x="73639" y="39197"/>
                    </a:cubicBezTo>
                    <a:cubicBezTo>
                      <a:pt x="73328" y="40125"/>
                      <a:pt x="73155" y="41192"/>
                      <a:pt x="72945" y="42203"/>
                    </a:cubicBezTo>
                    <a:cubicBezTo>
                      <a:pt x="72823" y="42789"/>
                      <a:pt x="72689" y="43374"/>
                      <a:pt x="72399" y="43931"/>
                    </a:cubicBezTo>
                    <a:cubicBezTo>
                      <a:pt x="72197" y="44320"/>
                      <a:pt x="72203" y="44832"/>
                      <a:pt x="72133" y="45283"/>
                    </a:cubicBezTo>
                    <a:cubicBezTo>
                      <a:pt x="71984" y="46251"/>
                      <a:pt x="71799" y="47277"/>
                      <a:pt x="71063" y="48054"/>
                    </a:cubicBezTo>
                    <a:cubicBezTo>
                      <a:pt x="70981" y="48139"/>
                      <a:pt x="70917" y="48292"/>
                      <a:pt x="70925" y="48408"/>
                    </a:cubicBezTo>
                    <a:cubicBezTo>
                      <a:pt x="70978" y="49289"/>
                      <a:pt x="70254" y="49902"/>
                      <a:pt x="70144" y="50718"/>
                    </a:cubicBezTo>
                    <a:cubicBezTo>
                      <a:pt x="70114" y="50939"/>
                      <a:pt x="69932" y="50900"/>
                      <a:pt x="69845" y="50991"/>
                    </a:cubicBezTo>
                    <a:cubicBezTo>
                      <a:pt x="69581" y="51264"/>
                      <a:pt x="69324" y="51501"/>
                      <a:pt x="69361" y="52005"/>
                    </a:cubicBezTo>
                    <a:cubicBezTo>
                      <a:pt x="69402" y="52551"/>
                      <a:pt x="68853" y="52960"/>
                      <a:pt x="68635" y="53455"/>
                    </a:cubicBezTo>
                    <a:cubicBezTo>
                      <a:pt x="68310" y="54190"/>
                      <a:pt x="67677" y="54632"/>
                      <a:pt x="67207" y="55226"/>
                    </a:cubicBezTo>
                    <a:cubicBezTo>
                      <a:pt x="66320" y="56345"/>
                      <a:pt x="65688" y="57681"/>
                      <a:pt x="64397" y="58448"/>
                    </a:cubicBezTo>
                    <a:cubicBezTo>
                      <a:pt x="64330" y="58487"/>
                      <a:pt x="64256" y="58546"/>
                      <a:pt x="64229" y="58615"/>
                    </a:cubicBezTo>
                    <a:cubicBezTo>
                      <a:pt x="64072" y="59025"/>
                      <a:pt x="63755" y="59383"/>
                      <a:pt x="63798" y="59864"/>
                    </a:cubicBezTo>
                    <a:cubicBezTo>
                      <a:pt x="63665" y="59794"/>
                      <a:pt x="63557" y="59764"/>
                      <a:pt x="63468" y="59764"/>
                    </a:cubicBezTo>
                    <a:cubicBezTo>
                      <a:pt x="63145" y="59764"/>
                      <a:pt x="63069" y="60154"/>
                      <a:pt x="62867" y="60413"/>
                    </a:cubicBezTo>
                    <a:cubicBezTo>
                      <a:pt x="62579" y="60782"/>
                      <a:pt x="62188" y="61100"/>
                      <a:pt x="61782" y="61340"/>
                    </a:cubicBezTo>
                    <a:cubicBezTo>
                      <a:pt x="61390" y="61570"/>
                      <a:pt x="61124" y="61922"/>
                      <a:pt x="60813" y="62216"/>
                    </a:cubicBezTo>
                    <a:cubicBezTo>
                      <a:pt x="59956" y="63025"/>
                      <a:pt x="59009" y="63719"/>
                      <a:pt x="58102" y="64464"/>
                    </a:cubicBezTo>
                    <a:cubicBezTo>
                      <a:pt x="57873" y="64652"/>
                      <a:pt x="57579" y="64759"/>
                      <a:pt x="57308" y="64896"/>
                    </a:cubicBezTo>
                    <a:cubicBezTo>
                      <a:pt x="55995" y="65554"/>
                      <a:pt x="54749" y="66321"/>
                      <a:pt x="53360" y="66859"/>
                    </a:cubicBezTo>
                    <a:cubicBezTo>
                      <a:pt x="51618" y="67536"/>
                      <a:pt x="49877" y="68238"/>
                      <a:pt x="48045" y="68515"/>
                    </a:cubicBezTo>
                    <a:cubicBezTo>
                      <a:pt x="46604" y="68732"/>
                      <a:pt x="45157" y="68981"/>
                      <a:pt x="43673" y="69036"/>
                    </a:cubicBezTo>
                    <a:cubicBezTo>
                      <a:pt x="42248" y="69085"/>
                      <a:pt x="40837" y="69082"/>
                      <a:pt x="39416" y="69085"/>
                    </a:cubicBezTo>
                    <a:cubicBezTo>
                      <a:pt x="39405" y="69085"/>
                      <a:pt x="39395" y="69085"/>
                      <a:pt x="39385" y="69085"/>
                    </a:cubicBezTo>
                    <a:cubicBezTo>
                      <a:pt x="38311" y="69085"/>
                      <a:pt x="37241" y="68926"/>
                      <a:pt x="36248" y="68737"/>
                    </a:cubicBezTo>
                    <a:cubicBezTo>
                      <a:pt x="34970" y="68493"/>
                      <a:pt x="33677" y="68037"/>
                      <a:pt x="32403" y="67654"/>
                    </a:cubicBezTo>
                    <a:cubicBezTo>
                      <a:pt x="31263" y="67310"/>
                      <a:pt x="30088" y="67021"/>
                      <a:pt x="29002" y="66562"/>
                    </a:cubicBezTo>
                    <a:cubicBezTo>
                      <a:pt x="27977" y="66131"/>
                      <a:pt x="26936" y="65707"/>
                      <a:pt x="25952" y="65150"/>
                    </a:cubicBezTo>
                    <a:cubicBezTo>
                      <a:pt x="25159" y="64700"/>
                      <a:pt x="24446" y="64006"/>
                      <a:pt x="23418" y="64006"/>
                    </a:cubicBezTo>
                    <a:cubicBezTo>
                      <a:pt x="23404" y="64006"/>
                      <a:pt x="23391" y="64006"/>
                      <a:pt x="23377" y="64006"/>
                    </a:cubicBezTo>
                    <a:cubicBezTo>
                      <a:pt x="23374" y="64006"/>
                      <a:pt x="23371" y="64006"/>
                      <a:pt x="23368" y="64006"/>
                    </a:cubicBezTo>
                    <a:cubicBezTo>
                      <a:pt x="22988" y="64006"/>
                      <a:pt x="22802" y="63524"/>
                      <a:pt x="22505" y="63300"/>
                    </a:cubicBezTo>
                    <a:cubicBezTo>
                      <a:pt x="21582" y="62608"/>
                      <a:pt x="20614" y="62009"/>
                      <a:pt x="19620" y="61438"/>
                    </a:cubicBezTo>
                    <a:cubicBezTo>
                      <a:pt x="19043" y="61107"/>
                      <a:pt x="18821" y="60321"/>
                      <a:pt x="18146" y="60136"/>
                    </a:cubicBezTo>
                    <a:cubicBezTo>
                      <a:pt x="17427" y="59940"/>
                      <a:pt x="17374" y="59089"/>
                      <a:pt x="16722" y="58851"/>
                    </a:cubicBezTo>
                    <a:cubicBezTo>
                      <a:pt x="15985" y="58582"/>
                      <a:pt x="15686" y="57734"/>
                      <a:pt x="15184" y="57393"/>
                    </a:cubicBezTo>
                    <a:cubicBezTo>
                      <a:pt x="14432" y="56883"/>
                      <a:pt x="14086" y="55872"/>
                      <a:pt x="13099" y="55724"/>
                    </a:cubicBezTo>
                    <a:cubicBezTo>
                      <a:pt x="12967" y="55703"/>
                      <a:pt x="12897" y="55679"/>
                      <a:pt x="12889" y="55567"/>
                    </a:cubicBezTo>
                    <a:cubicBezTo>
                      <a:pt x="12799" y="54470"/>
                      <a:pt x="11751" y="54100"/>
                      <a:pt x="11200" y="53354"/>
                    </a:cubicBezTo>
                    <a:cubicBezTo>
                      <a:pt x="10691" y="52663"/>
                      <a:pt x="10075" y="52061"/>
                      <a:pt x="9644" y="51297"/>
                    </a:cubicBezTo>
                    <a:cubicBezTo>
                      <a:pt x="9223" y="50553"/>
                      <a:pt x="8675" y="49881"/>
                      <a:pt x="8194" y="49172"/>
                    </a:cubicBezTo>
                    <a:cubicBezTo>
                      <a:pt x="7235" y="47750"/>
                      <a:pt x="6679" y="46111"/>
                      <a:pt x="5771" y="44664"/>
                    </a:cubicBezTo>
                    <a:cubicBezTo>
                      <a:pt x="4490" y="42623"/>
                      <a:pt x="3862" y="40300"/>
                      <a:pt x="2943" y="38109"/>
                    </a:cubicBezTo>
                    <a:cubicBezTo>
                      <a:pt x="2378" y="36758"/>
                      <a:pt x="2211" y="35238"/>
                      <a:pt x="1900" y="33787"/>
                    </a:cubicBezTo>
                    <a:cubicBezTo>
                      <a:pt x="1407" y="31482"/>
                      <a:pt x="1281" y="29161"/>
                      <a:pt x="1715" y="26830"/>
                    </a:cubicBezTo>
                    <a:cubicBezTo>
                      <a:pt x="1765" y="26564"/>
                      <a:pt x="1564" y="26309"/>
                      <a:pt x="1721" y="26053"/>
                    </a:cubicBezTo>
                    <a:lnTo>
                      <a:pt x="1721" y="26053"/>
                    </a:lnTo>
                    <a:cubicBezTo>
                      <a:pt x="3165" y="26462"/>
                      <a:pt x="4587" y="26944"/>
                      <a:pt x="5981" y="27501"/>
                    </a:cubicBezTo>
                    <a:cubicBezTo>
                      <a:pt x="7345" y="28045"/>
                      <a:pt x="8720" y="28571"/>
                      <a:pt x="10106" y="29060"/>
                    </a:cubicBezTo>
                    <a:cubicBezTo>
                      <a:pt x="10230" y="29103"/>
                      <a:pt x="10353" y="29124"/>
                      <a:pt x="10473" y="29124"/>
                    </a:cubicBezTo>
                    <a:cubicBezTo>
                      <a:pt x="11177" y="29124"/>
                      <a:pt x="11772" y="28415"/>
                      <a:pt x="11817" y="27474"/>
                    </a:cubicBezTo>
                    <a:cubicBezTo>
                      <a:pt x="11835" y="27128"/>
                      <a:pt x="11387" y="26633"/>
                      <a:pt x="12139" y="26480"/>
                    </a:cubicBezTo>
                    <a:cubicBezTo>
                      <a:pt x="12259" y="26457"/>
                      <a:pt x="12035" y="26105"/>
                      <a:pt x="12118" y="25846"/>
                    </a:cubicBezTo>
                    <a:cubicBezTo>
                      <a:pt x="12471" y="24737"/>
                      <a:pt x="12637" y="23551"/>
                      <a:pt x="13115" y="22504"/>
                    </a:cubicBezTo>
                    <a:cubicBezTo>
                      <a:pt x="13435" y="21804"/>
                      <a:pt x="13815" y="21075"/>
                      <a:pt x="14057" y="20375"/>
                    </a:cubicBezTo>
                    <a:cubicBezTo>
                      <a:pt x="14330" y="19597"/>
                      <a:pt x="14809" y="18979"/>
                      <a:pt x="15181" y="18299"/>
                    </a:cubicBezTo>
                    <a:cubicBezTo>
                      <a:pt x="15794" y="17176"/>
                      <a:pt x="16601" y="16153"/>
                      <a:pt x="17394" y="15138"/>
                    </a:cubicBezTo>
                    <a:cubicBezTo>
                      <a:pt x="17584" y="14896"/>
                      <a:pt x="17732" y="14630"/>
                      <a:pt x="17920" y="14396"/>
                    </a:cubicBezTo>
                    <a:cubicBezTo>
                      <a:pt x="19110" y="12903"/>
                      <a:pt x="20031" y="11130"/>
                      <a:pt x="21711" y="10120"/>
                    </a:cubicBezTo>
                    <a:cubicBezTo>
                      <a:pt x="22455" y="9674"/>
                      <a:pt x="22898" y="9006"/>
                      <a:pt x="23523" y="8493"/>
                    </a:cubicBezTo>
                    <a:cubicBezTo>
                      <a:pt x="24472" y="7712"/>
                      <a:pt x="25474" y="6999"/>
                      <a:pt x="26521" y="6359"/>
                    </a:cubicBezTo>
                    <a:cubicBezTo>
                      <a:pt x="26871" y="6145"/>
                      <a:pt x="27190" y="5879"/>
                      <a:pt x="27517" y="5631"/>
                    </a:cubicBezTo>
                    <a:cubicBezTo>
                      <a:pt x="27770" y="5436"/>
                      <a:pt x="27981" y="5188"/>
                      <a:pt x="28345" y="5188"/>
                    </a:cubicBezTo>
                    <a:cubicBezTo>
                      <a:pt x="28377" y="5188"/>
                      <a:pt x="28409" y="5190"/>
                      <a:pt x="28442" y="5193"/>
                    </a:cubicBezTo>
                    <a:cubicBezTo>
                      <a:pt x="28449" y="5194"/>
                      <a:pt x="28456" y="5194"/>
                      <a:pt x="28463" y="5194"/>
                    </a:cubicBezTo>
                    <a:cubicBezTo>
                      <a:pt x="28605" y="5194"/>
                      <a:pt x="28795" y="5045"/>
                      <a:pt x="28956" y="4899"/>
                    </a:cubicBezTo>
                    <a:cubicBezTo>
                      <a:pt x="29240" y="4641"/>
                      <a:pt x="29507" y="4254"/>
                      <a:pt x="29931" y="4254"/>
                    </a:cubicBezTo>
                    <a:cubicBezTo>
                      <a:pt x="30051" y="4254"/>
                      <a:pt x="30184" y="4285"/>
                      <a:pt x="30334" y="4360"/>
                    </a:cubicBezTo>
                    <a:cubicBezTo>
                      <a:pt x="30351" y="4368"/>
                      <a:pt x="30367" y="4371"/>
                      <a:pt x="30383" y="4371"/>
                    </a:cubicBezTo>
                    <a:cubicBezTo>
                      <a:pt x="30514" y="4371"/>
                      <a:pt x="30636" y="4135"/>
                      <a:pt x="30820" y="4135"/>
                    </a:cubicBezTo>
                    <a:cubicBezTo>
                      <a:pt x="30844" y="4135"/>
                      <a:pt x="30868" y="4139"/>
                      <a:pt x="30894" y="4148"/>
                    </a:cubicBezTo>
                    <a:cubicBezTo>
                      <a:pt x="31087" y="3464"/>
                      <a:pt x="31703" y="3725"/>
                      <a:pt x="32140" y="3590"/>
                    </a:cubicBezTo>
                    <a:cubicBezTo>
                      <a:pt x="32266" y="3551"/>
                      <a:pt x="32446" y="3548"/>
                      <a:pt x="32507" y="3460"/>
                    </a:cubicBezTo>
                    <a:cubicBezTo>
                      <a:pt x="33142" y="2543"/>
                      <a:pt x="34396" y="3310"/>
                      <a:pt x="35072" y="2507"/>
                    </a:cubicBezTo>
                    <a:cubicBezTo>
                      <a:pt x="35163" y="2398"/>
                      <a:pt x="35263" y="2305"/>
                      <a:pt x="35370" y="2305"/>
                    </a:cubicBezTo>
                    <a:cubicBezTo>
                      <a:pt x="35455" y="2305"/>
                      <a:pt x="35543" y="2364"/>
                      <a:pt x="35632" y="2521"/>
                    </a:cubicBezTo>
                    <a:cubicBezTo>
                      <a:pt x="35638" y="2530"/>
                      <a:pt x="35657" y="2534"/>
                      <a:pt x="35687" y="2534"/>
                    </a:cubicBezTo>
                    <a:cubicBezTo>
                      <a:pt x="36020" y="2534"/>
                      <a:pt x="37719" y="2037"/>
                      <a:pt x="37809" y="1897"/>
                    </a:cubicBezTo>
                    <a:cubicBezTo>
                      <a:pt x="37863" y="1814"/>
                      <a:pt x="37914" y="1746"/>
                      <a:pt x="37992" y="1746"/>
                    </a:cubicBezTo>
                    <a:cubicBezTo>
                      <a:pt x="38010" y="1746"/>
                      <a:pt x="38029" y="1749"/>
                      <a:pt x="38050" y="1757"/>
                    </a:cubicBezTo>
                    <a:cubicBezTo>
                      <a:pt x="38249" y="1832"/>
                      <a:pt x="38451" y="1858"/>
                      <a:pt x="38655" y="1858"/>
                    </a:cubicBezTo>
                    <a:cubicBezTo>
                      <a:pt x="39112" y="1858"/>
                      <a:pt x="39576" y="1726"/>
                      <a:pt x="40034" y="1726"/>
                    </a:cubicBezTo>
                    <a:close/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33"/>
            <p:cNvGrpSpPr/>
            <p:nvPr/>
          </p:nvGrpSpPr>
          <p:grpSpPr>
            <a:xfrm>
              <a:off x="6759216" y="1668317"/>
              <a:ext cx="595746" cy="526822"/>
              <a:chOff x="6759216" y="1668317"/>
              <a:chExt cx="595746" cy="526822"/>
            </a:xfrm>
          </p:grpSpPr>
          <p:sp>
            <p:nvSpPr>
              <p:cNvPr id="911" name="Google Shape;911;p33"/>
              <p:cNvSpPr/>
              <p:nvPr/>
            </p:nvSpPr>
            <p:spPr>
              <a:xfrm>
                <a:off x="6759216" y="1696692"/>
                <a:ext cx="460505" cy="498447"/>
              </a:xfrm>
              <a:custGeom>
                <a:avLst/>
                <a:gdLst/>
                <a:ahLst/>
                <a:cxnLst/>
                <a:rect l="l" t="t" r="r" b="b"/>
                <a:pathLst>
                  <a:path w="35574" h="38505" extrusionOk="0">
                    <a:moveTo>
                      <a:pt x="10474" y="12721"/>
                    </a:moveTo>
                    <a:cubicBezTo>
                      <a:pt x="11164" y="12721"/>
                      <a:pt x="11964" y="12925"/>
                      <a:pt x="12481" y="13413"/>
                    </a:cubicBezTo>
                    <a:cubicBezTo>
                      <a:pt x="12811" y="13722"/>
                      <a:pt x="13154" y="14133"/>
                      <a:pt x="13371" y="14583"/>
                    </a:cubicBezTo>
                    <a:cubicBezTo>
                      <a:pt x="13402" y="14648"/>
                      <a:pt x="13427" y="14763"/>
                      <a:pt x="13394" y="14805"/>
                    </a:cubicBezTo>
                    <a:cubicBezTo>
                      <a:pt x="12700" y="15697"/>
                      <a:pt x="12616" y="16862"/>
                      <a:pt x="12041" y="17809"/>
                    </a:cubicBezTo>
                    <a:cubicBezTo>
                      <a:pt x="11941" y="17973"/>
                      <a:pt x="11871" y="18031"/>
                      <a:pt x="11797" y="18031"/>
                    </a:cubicBezTo>
                    <a:cubicBezTo>
                      <a:pt x="11710" y="18031"/>
                      <a:pt x="11617" y="17952"/>
                      <a:pt x="11462" y="17870"/>
                    </a:cubicBezTo>
                    <a:cubicBezTo>
                      <a:pt x="10774" y="17506"/>
                      <a:pt x="10119" y="17013"/>
                      <a:pt x="9309" y="17013"/>
                    </a:cubicBezTo>
                    <a:cubicBezTo>
                      <a:pt x="9087" y="17013"/>
                      <a:pt x="8854" y="17050"/>
                      <a:pt x="8606" y="17137"/>
                    </a:cubicBezTo>
                    <a:cubicBezTo>
                      <a:pt x="8555" y="17154"/>
                      <a:pt x="8497" y="17161"/>
                      <a:pt x="8433" y="17161"/>
                    </a:cubicBezTo>
                    <a:cubicBezTo>
                      <a:pt x="8186" y="17161"/>
                      <a:pt x="7852" y="17059"/>
                      <a:pt x="7549" y="17059"/>
                    </a:cubicBezTo>
                    <a:cubicBezTo>
                      <a:pt x="7529" y="17059"/>
                      <a:pt x="7510" y="17060"/>
                      <a:pt x="7490" y="17061"/>
                    </a:cubicBezTo>
                    <a:cubicBezTo>
                      <a:pt x="7249" y="17073"/>
                      <a:pt x="7072" y="17135"/>
                      <a:pt x="6853" y="17193"/>
                    </a:cubicBezTo>
                    <a:cubicBezTo>
                      <a:pt x="5859" y="17459"/>
                      <a:pt x="4941" y="17901"/>
                      <a:pt x="4073" y="18416"/>
                    </a:cubicBezTo>
                    <a:cubicBezTo>
                      <a:pt x="3558" y="18721"/>
                      <a:pt x="3240" y="19307"/>
                      <a:pt x="2657" y="19584"/>
                    </a:cubicBezTo>
                    <a:cubicBezTo>
                      <a:pt x="2434" y="19690"/>
                      <a:pt x="2236" y="19792"/>
                      <a:pt x="1905" y="19792"/>
                    </a:cubicBezTo>
                    <a:cubicBezTo>
                      <a:pt x="1877" y="19792"/>
                      <a:pt x="1847" y="19791"/>
                      <a:pt x="1816" y="19789"/>
                    </a:cubicBezTo>
                    <a:cubicBezTo>
                      <a:pt x="2525" y="18616"/>
                      <a:pt x="3253" y="17588"/>
                      <a:pt x="4060" y="16617"/>
                    </a:cubicBezTo>
                    <a:cubicBezTo>
                      <a:pt x="4547" y="16033"/>
                      <a:pt x="4868" y="15329"/>
                      <a:pt x="5415" y="14785"/>
                    </a:cubicBezTo>
                    <a:cubicBezTo>
                      <a:pt x="6129" y="14077"/>
                      <a:pt x="6923" y="13550"/>
                      <a:pt x="7845" y="13108"/>
                    </a:cubicBezTo>
                    <a:cubicBezTo>
                      <a:pt x="8716" y="12693"/>
                      <a:pt x="9592" y="12727"/>
                      <a:pt x="10451" y="12721"/>
                    </a:cubicBezTo>
                    <a:cubicBezTo>
                      <a:pt x="10459" y="12721"/>
                      <a:pt x="10466" y="12721"/>
                      <a:pt x="10474" y="12721"/>
                    </a:cubicBezTo>
                    <a:close/>
                    <a:moveTo>
                      <a:pt x="33953" y="1062"/>
                    </a:moveTo>
                    <a:cubicBezTo>
                      <a:pt x="34174" y="1062"/>
                      <a:pt x="34372" y="1586"/>
                      <a:pt x="34372" y="1923"/>
                    </a:cubicBezTo>
                    <a:cubicBezTo>
                      <a:pt x="34378" y="4081"/>
                      <a:pt x="34082" y="6189"/>
                      <a:pt x="33609" y="8304"/>
                    </a:cubicBezTo>
                    <a:cubicBezTo>
                      <a:pt x="33306" y="9662"/>
                      <a:pt x="32716" y="10876"/>
                      <a:pt x="32251" y="12147"/>
                    </a:cubicBezTo>
                    <a:cubicBezTo>
                      <a:pt x="31911" y="13077"/>
                      <a:pt x="31203" y="13870"/>
                      <a:pt x="30804" y="14788"/>
                    </a:cubicBezTo>
                    <a:cubicBezTo>
                      <a:pt x="30406" y="15711"/>
                      <a:pt x="29597" y="16375"/>
                      <a:pt x="29311" y="17349"/>
                    </a:cubicBezTo>
                    <a:cubicBezTo>
                      <a:pt x="29296" y="17397"/>
                      <a:pt x="29263" y="17467"/>
                      <a:pt x="29224" y="17479"/>
                    </a:cubicBezTo>
                    <a:cubicBezTo>
                      <a:pt x="28410" y="17758"/>
                      <a:pt x="28340" y="18663"/>
                      <a:pt x="27804" y="19161"/>
                    </a:cubicBezTo>
                    <a:cubicBezTo>
                      <a:pt x="27163" y="19755"/>
                      <a:pt x="26754" y="20520"/>
                      <a:pt x="26352" y="21245"/>
                    </a:cubicBezTo>
                    <a:cubicBezTo>
                      <a:pt x="26054" y="21784"/>
                      <a:pt x="25596" y="21966"/>
                      <a:pt x="25187" y="22081"/>
                    </a:cubicBezTo>
                    <a:cubicBezTo>
                      <a:pt x="24692" y="22221"/>
                      <a:pt x="24822" y="22753"/>
                      <a:pt x="24318" y="22967"/>
                    </a:cubicBezTo>
                    <a:cubicBezTo>
                      <a:pt x="23762" y="23207"/>
                      <a:pt x="23877" y="23489"/>
                      <a:pt x="23300" y="23909"/>
                    </a:cubicBezTo>
                    <a:cubicBezTo>
                      <a:pt x="23169" y="24004"/>
                      <a:pt x="22630" y="24080"/>
                      <a:pt x="23056" y="24475"/>
                    </a:cubicBezTo>
                    <a:cubicBezTo>
                      <a:pt x="23037" y="24494"/>
                      <a:pt x="23019" y="24511"/>
                      <a:pt x="22998" y="24528"/>
                    </a:cubicBezTo>
                    <a:cubicBezTo>
                      <a:pt x="22352" y="24997"/>
                      <a:pt x="21665" y="25876"/>
                      <a:pt x="21064" y="25876"/>
                    </a:cubicBezTo>
                    <a:cubicBezTo>
                      <a:pt x="21045" y="25876"/>
                      <a:pt x="21026" y="25875"/>
                      <a:pt x="21007" y="25873"/>
                    </a:cubicBezTo>
                    <a:cubicBezTo>
                      <a:pt x="20139" y="25788"/>
                      <a:pt x="19322" y="25005"/>
                      <a:pt x="18540" y="24444"/>
                    </a:cubicBezTo>
                    <a:cubicBezTo>
                      <a:pt x="18444" y="24375"/>
                      <a:pt x="18372" y="23842"/>
                      <a:pt x="18722" y="23478"/>
                    </a:cubicBezTo>
                    <a:cubicBezTo>
                      <a:pt x="19542" y="22627"/>
                      <a:pt x="20250" y="21681"/>
                      <a:pt x="20628" y="20511"/>
                    </a:cubicBezTo>
                    <a:cubicBezTo>
                      <a:pt x="21001" y="19357"/>
                      <a:pt x="20586" y="18321"/>
                      <a:pt x="19534" y="17705"/>
                    </a:cubicBezTo>
                    <a:cubicBezTo>
                      <a:pt x="19263" y="17546"/>
                      <a:pt x="18865" y="17443"/>
                      <a:pt x="18733" y="17246"/>
                    </a:cubicBezTo>
                    <a:cubicBezTo>
                      <a:pt x="18580" y="17018"/>
                      <a:pt x="18408" y="16945"/>
                      <a:pt x="18242" y="16945"/>
                    </a:cubicBezTo>
                    <a:cubicBezTo>
                      <a:pt x="18030" y="16945"/>
                      <a:pt x="17830" y="17064"/>
                      <a:pt x="17694" y="17132"/>
                    </a:cubicBezTo>
                    <a:cubicBezTo>
                      <a:pt x="16536" y="17714"/>
                      <a:pt x="15662" y="18674"/>
                      <a:pt x="14827" y="19632"/>
                    </a:cubicBezTo>
                    <a:cubicBezTo>
                      <a:pt x="14478" y="20032"/>
                      <a:pt x="14159" y="20446"/>
                      <a:pt x="13596" y="20874"/>
                    </a:cubicBezTo>
                    <a:cubicBezTo>
                      <a:pt x="13570" y="20357"/>
                      <a:pt x="13235" y="20077"/>
                      <a:pt x="12960" y="19875"/>
                    </a:cubicBezTo>
                    <a:cubicBezTo>
                      <a:pt x="12193" y="19309"/>
                      <a:pt x="12551" y="18812"/>
                      <a:pt x="12937" y="18290"/>
                    </a:cubicBezTo>
                    <a:cubicBezTo>
                      <a:pt x="13240" y="17878"/>
                      <a:pt x="13318" y="17363"/>
                      <a:pt x="13476" y="16911"/>
                    </a:cubicBezTo>
                    <a:cubicBezTo>
                      <a:pt x="13966" y="15504"/>
                      <a:pt x="14869" y="14312"/>
                      <a:pt x="15412" y="12956"/>
                    </a:cubicBezTo>
                    <a:cubicBezTo>
                      <a:pt x="15804" y="11971"/>
                      <a:pt x="16421" y="11073"/>
                      <a:pt x="17039" y="10369"/>
                    </a:cubicBezTo>
                    <a:cubicBezTo>
                      <a:pt x="18062" y="9202"/>
                      <a:pt x="18748" y="7701"/>
                      <a:pt x="20172" y="6875"/>
                    </a:cubicBezTo>
                    <a:cubicBezTo>
                      <a:pt x="20620" y="6616"/>
                      <a:pt x="20785" y="6061"/>
                      <a:pt x="21231" y="5692"/>
                    </a:cubicBezTo>
                    <a:cubicBezTo>
                      <a:pt x="22396" y="4728"/>
                      <a:pt x="23600" y="3812"/>
                      <a:pt x="24896" y="3074"/>
                    </a:cubicBezTo>
                    <a:cubicBezTo>
                      <a:pt x="26956" y="1905"/>
                      <a:pt x="29198" y="1225"/>
                      <a:pt x="31609" y="1164"/>
                    </a:cubicBezTo>
                    <a:cubicBezTo>
                      <a:pt x="31729" y="1161"/>
                      <a:pt x="31849" y="1160"/>
                      <a:pt x="31969" y="1160"/>
                    </a:cubicBezTo>
                    <a:cubicBezTo>
                      <a:pt x="32164" y="1160"/>
                      <a:pt x="32360" y="1163"/>
                      <a:pt x="32557" y="1163"/>
                    </a:cubicBezTo>
                    <a:cubicBezTo>
                      <a:pt x="33012" y="1163"/>
                      <a:pt x="33470" y="1150"/>
                      <a:pt x="33928" y="1064"/>
                    </a:cubicBezTo>
                    <a:cubicBezTo>
                      <a:pt x="33937" y="1063"/>
                      <a:pt x="33945" y="1062"/>
                      <a:pt x="33953" y="1062"/>
                    </a:cubicBezTo>
                    <a:close/>
                    <a:moveTo>
                      <a:pt x="17792" y="18540"/>
                    </a:moveTo>
                    <a:cubicBezTo>
                      <a:pt x="18296" y="18540"/>
                      <a:pt x="19133" y="18874"/>
                      <a:pt x="19357" y="19218"/>
                    </a:cubicBezTo>
                    <a:cubicBezTo>
                      <a:pt x="19704" y="19757"/>
                      <a:pt x="19487" y="20177"/>
                      <a:pt x="19209" y="20741"/>
                    </a:cubicBezTo>
                    <a:cubicBezTo>
                      <a:pt x="18635" y="21913"/>
                      <a:pt x="17790" y="22841"/>
                      <a:pt x="16902" y="23719"/>
                    </a:cubicBezTo>
                    <a:cubicBezTo>
                      <a:pt x="15710" y="24898"/>
                      <a:pt x="14620" y="26219"/>
                      <a:pt x="13039" y="26945"/>
                    </a:cubicBezTo>
                    <a:cubicBezTo>
                      <a:pt x="12898" y="27011"/>
                      <a:pt x="12848" y="27284"/>
                      <a:pt x="12679" y="27284"/>
                    </a:cubicBezTo>
                    <a:cubicBezTo>
                      <a:pt x="12623" y="27284"/>
                      <a:pt x="12554" y="27254"/>
                      <a:pt x="12465" y="27179"/>
                    </a:cubicBezTo>
                    <a:cubicBezTo>
                      <a:pt x="12297" y="27037"/>
                      <a:pt x="12266" y="26875"/>
                      <a:pt x="12310" y="26670"/>
                    </a:cubicBezTo>
                    <a:lnTo>
                      <a:pt x="12310" y="26668"/>
                    </a:lnTo>
                    <a:cubicBezTo>
                      <a:pt x="12486" y="26237"/>
                      <a:pt x="12663" y="25805"/>
                      <a:pt x="12839" y="25374"/>
                    </a:cubicBezTo>
                    <a:cubicBezTo>
                      <a:pt x="13504" y="23716"/>
                      <a:pt x="14259" y="22101"/>
                      <a:pt x="15303" y="20643"/>
                    </a:cubicBezTo>
                    <a:cubicBezTo>
                      <a:pt x="15897" y="19814"/>
                      <a:pt x="16592" y="19068"/>
                      <a:pt x="17518" y="18592"/>
                    </a:cubicBezTo>
                    <a:cubicBezTo>
                      <a:pt x="17586" y="18556"/>
                      <a:pt x="17681" y="18540"/>
                      <a:pt x="17792" y="18540"/>
                    </a:cubicBezTo>
                    <a:close/>
                    <a:moveTo>
                      <a:pt x="26340" y="22991"/>
                    </a:moveTo>
                    <a:cubicBezTo>
                      <a:pt x="26395" y="22991"/>
                      <a:pt x="26460" y="23007"/>
                      <a:pt x="26537" y="23044"/>
                    </a:cubicBezTo>
                    <a:cubicBezTo>
                      <a:pt x="26839" y="23187"/>
                      <a:pt x="27152" y="23233"/>
                      <a:pt x="27295" y="23657"/>
                    </a:cubicBezTo>
                    <a:cubicBezTo>
                      <a:pt x="27468" y="24170"/>
                      <a:pt x="27808" y="24627"/>
                      <a:pt x="28087" y="25103"/>
                    </a:cubicBezTo>
                    <a:cubicBezTo>
                      <a:pt x="28362" y="25573"/>
                      <a:pt x="28331" y="26390"/>
                      <a:pt x="28502" y="26970"/>
                    </a:cubicBezTo>
                    <a:cubicBezTo>
                      <a:pt x="28764" y="27849"/>
                      <a:pt x="28222" y="28582"/>
                      <a:pt x="28314" y="29423"/>
                    </a:cubicBezTo>
                    <a:cubicBezTo>
                      <a:pt x="28361" y="29849"/>
                      <a:pt x="28096" y="30438"/>
                      <a:pt x="27852" y="30851"/>
                    </a:cubicBezTo>
                    <a:cubicBezTo>
                      <a:pt x="27096" y="32133"/>
                      <a:pt x="26480" y="33507"/>
                      <a:pt x="25277" y="34509"/>
                    </a:cubicBezTo>
                    <a:cubicBezTo>
                      <a:pt x="24758" y="34941"/>
                      <a:pt x="24171" y="35168"/>
                      <a:pt x="23625" y="35527"/>
                    </a:cubicBezTo>
                    <a:cubicBezTo>
                      <a:pt x="23684" y="34981"/>
                      <a:pt x="23796" y="34563"/>
                      <a:pt x="23714" y="34031"/>
                    </a:cubicBezTo>
                    <a:cubicBezTo>
                      <a:pt x="23653" y="33630"/>
                      <a:pt x="23885" y="33066"/>
                      <a:pt x="23866" y="32547"/>
                    </a:cubicBezTo>
                    <a:cubicBezTo>
                      <a:pt x="23857" y="32284"/>
                      <a:pt x="23636" y="31419"/>
                      <a:pt x="23689" y="31018"/>
                    </a:cubicBezTo>
                    <a:cubicBezTo>
                      <a:pt x="23768" y="30411"/>
                      <a:pt x="23487" y="29966"/>
                      <a:pt x="23359" y="29445"/>
                    </a:cubicBezTo>
                    <a:cubicBezTo>
                      <a:pt x="23137" y="28524"/>
                      <a:pt x="22543" y="27818"/>
                      <a:pt x="22130" y="27007"/>
                    </a:cubicBezTo>
                    <a:cubicBezTo>
                      <a:pt x="22057" y="26861"/>
                      <a:pt x="21906" y="26804"/>
                      <a:pt x="22098" y="26645"/>
                    </a:cubicBezTo>
                    <a:cubicBezTo>
                      <a:pt x="23059" y="25848"/>
                      <a:pt x="24000" y="25022"/>
                      <a:pt x="24982" y="24254"/>
                    </a:cubicBezTo>
                    <a:cubicBezTo>
                      <a:pt x="25318" y="23991"/>
                      <a:pt x="25634" y="23723"/>
                      <a:pt x="25912" y="23405"/>
                    </a:cubicBezTo>
                    <a:cubicBezTo>
                      <a:pt x="26045" y="23255"/>
                      <a:pt x="26114" y="22991"/>
                      <a:pt x="26340" y="22991"/>
                    </a:cubicBezTo>
                    <a:close/>
                    <a:moveTo>
                      <a:pt x="11744" y="20053"/>
                    </a:moveTo>
                    <a:cubicBezTo>
                      <a:pt x="11845" y="20053"/>
                      <a:pt x="11936" y="20123"/>
                      <a:pt x="12025" y="20292"/>
                    </a:cubicBezTo>
                    <a:cubicBezTo>
                      <a:pt x="12149" y="20527"/>
                      <a:pt x="12364" y="20660"/>
                      <a:pt x="12565" y="20827"/>
                    </a:cubicBezTo>
                    <a:cubicBezTo>
                      <a:pt x="13226" y="21373"/>
                      <a:pt x="13400" y="22107"/>
                      <a:pt x="12949" y="22820"/>
                    </a:cubicBezTo>
                    <a:cubicBezTo>
                      <a:pt x="11977" y="24360"/>
                      <a:pt x="11593" y="26096"/>
                      <a:pt x="11151" y="27818"/>
                    </a:cubicBezTo>
                    <a:cubicBezTo>
                      <a:pt x="11014" y="28347"/>
                      <a:pt x="11431" y="28834"/>
                      <a:pt x="11937" y="28834"/>
                    </a:cubicBezTo>
                    <a:cubicBezTo>
                      <a:pt x="12024" y="28834"/>
                      <a:pt x="12114" y="28820"/>
                      <a:pt x="12204" y="28789"/>
                    </a:cubicBezTo>
                    <a:cubicBezTo>
                      <a:pt x="13450" y="28361"/>
                      <a:pt x="14564" y="27714"/>
                      <a:pt x="15446" y="26704"/>
                    </a:cubicBezTo>
                    <a:cubicBezTo>
                      <a:pt x="15892" y="26194"/>
                      <a:pt x="16507" y="25862"/>
                      <a:pt x="16935" y="25315"/>
                    </a:cubicBezTo>
                    <a:cubicBezTo>
                      <a:pt x="16992" y="25241"/>
                      <a:pt x="17079" y="25213"/>
                      <a:pt x="17177" y="25213"/>
                    </a:cubicBezTo>
                    <a:cubicBezTo>
                      <a:pt x="17347" y="25213"/>
                      <a:pt x="17551" y="25295"/>
                      <a:pt x="17695" y="25354"/>
                    </a:cubicBezTo>
                    <a:cubicBezTo>
                      <a:pt x="18302" y="25596"/>
                      <a:pt x="18783" y="26066"/>
                      <a:pt x="19217" y="26524"/>
                    </a:cubicBezTo>
                    <a:cubicBezTo>
                      <a:pt x="19515" y="26838"/>
                      <a:pt x="19982" y="26853"/>
                      <a:pt x="20220" y="27309"/>
                    </a:cubicBezTo>
                    <a:cubicBezTo>
                      <a:pt x="20357" y="27572"/>
                      <a:pt x="20503" y="27681"/>
                      <a:pt x="20408" y="28031"/>
                    </a:cubicBezTo>
                    <a:cubicBezTo>
                      <a:pt x="20186" y="28846"/>
                      <a:pt x="20097" y="29699"/>
                      <a:pt x="19722" y="30472"/>
                    </a:cubicBezTo>
                    <a:cubicBezTo>
                      <a:pt x="19665" y="30592"/>
                      <a:pt x="19606" y="30732"/>
                      <a:pt x="19506" y="30808"/>
                    </a:cubicBezTo>
                    <a:cubicBezTo>
                      <a:pt x="18878" y="31284"/>
                      <a:pt x="18563" y="31971"/>
                      <a:pt x="18150" y="32611"/>
                    </a:cubicBezTo>
                    <a:cubicBezTo>
                      <a:pt x="17809" y="33140"/>
                      <a:pt x="17199" y="33530"/>
                      <a:pt x="16642" y="33874"/>
                    </a:cubicBezTo>
                    <a:cubicBezTo>
                      <a:pt x="16155" y="34171"/>
                      <a:pt x="15645" y="34428"/>
                      <a:pt x="15214" y="34807"/>
                    </a:cubicBezTo>
                    <a:cubicBezTo>
                      <a:pt x="14528" y="35409"/>
                      <a:pt x="13662" y="35650"/>
                      <a:pt x="12837" y="35932"/>
                    </a:cubicBezTo>
                    <a:cubicBezTo>
                      <a:pt x="12619" y="36006"/>
                      <a:pt x="12429" y="36041"/>
                      <a:pt x="12264" y="36041"/>
                    </a:cubicBezTo>
                    <a:cubicBezTo>
                      <a:pt x="11623" y="36041"/>
                      <a:pt x="11362" y="35518"/>
                      <a:pt x="11337" y="34750"/>
                    </a:cubicBezTo>
                    <a:cubicBezTo>
                      <a:pt x="11311" y="33869"/>
                      <a:pt x="11299" y="32992"/>
                      <a:pt x="11087" y="32135"/>
                    </a:cubicBezTo>
                    <a:cubicBezTo>
                      <a:pt x="10986" y="31721"/>
                      <a:pt x="11068" y="31172"/>
                      <a:pt x="10555" y="30977"/>
                    </a:cubicBezTo>
                    <a:cubicBezTo>
                      <a:pt x="10467" y="30944"/>
                      <a:pt x="10386" y="30929"/>
                      <a:pt x="10312" y="30929"/>
                    </a:cubicBezTo>
                    <a:cubicBezTo>
                      <a:pt x="9895" y="30929"/>
                      <a:pt x="9690" y="31401"/>
                      <a:pt x="9458" y="31640"/>
                    </a:cubicBezTo>
                    <a:cubicBezTo>
                      <a:pt x="8489" y="32639"/>
                      <a:pt x="7354" y="33483"/>
                      <a:pt x="6610" y="34698"/>
                    </a:cubicBezTo>
                    <a:cubicBezTo>
                      <a:pt x="6520" y="34843"/>
                      <a:pt x="6385" y="35137"/>
                      <a:pt x="6150" y="35137"/>
                    </a:cubicBezTo>
                    <a:cubicBezTo>
                      <a:pt x="6107" y="35137"/>
                      <a:pt x="6062" y="35127"/>
                      <a:pt x="6013" y="35106"/>
                    </a:cubicBezTo>
                    <a:cubicBezTo>
                      <a:pt x="5720" y="34978"/>
                      <a:pt x="5999" y="34659"/>
                      <a:pt x="5922" y="34459"/>
                    </a:cubicBezTo>
                    <a:cubicBezTo>
                      <a:pt x="5720" y="33927"/>
                      <a:pt x="5633" y="33388"/>
                      <a:pt x="5703" y="32822"/>
                    </a:cubicBezTo>
                    <a:cubicBezTo>
                      <a:pt x="5750" y="31702"/>
                      <a:pt x="5719" y="30562"/>
                      <a:pt x="5677" y="29459"/>
                    </a:cubicBezTo>
                    <a:cubicBezTo>
                      <a:pt x="5631" y="28249"/>
                      <a:pt x="6027" y="27177"/>
                      <a:pt x="6241" y="26076"/>
                    </a:cubicBezTo>
                    <a:cubicBezTo>
                      <a:pt x="6434" y="25080"/>
                      <a:pt x="6962" y="24102"/>
                      <a:pt x="7618" y="23196"/>
                    </a:cubicBezTo>
                    <a:cubicBezTo>
                      <a:pt x="8066" y="22577"/>
                      <a:pt x="8783" y="22233"/>
                      <a:pt x="9085" y="21524"/>
                    </a:cubicBezTo>
                    <a:cubicBezTo>
                      <a:pt x="9147" y="21376"/>
                      <a:pt x="9264" y="21281"/>
                      <a:pt x="9447" y="21249"/>
                    </a:cubicBezTo>
                    <a:cubicBezTo>
                      <a:pt x="10202" y="21113"/>
                      <a:pt x="10838" y="20726"/>
                      <a:pt x="11406" y="20233"/>
                    </a:cubicBezTo>
                    <a:cubicBezTo>
                      <a:pt x="11533" y="20122"/>
                      <a:pt x="11644" y="20053"/>
                      <a:pt x="11744" y="20053"/>
                    </a:cubicBezTo>
                    <a:close/>
                    <a:moveTo>
                      <a:pt x="32040" y="2"/>
                    </a:moveTo>
                    <a:cubicBezTo>
                      <a:pt x="31900" y="2"/>
                      <a:pt x="31761" y="4"/>
                      <a:pt x="31621" y="10"/>
                    </a:cubicBezTo>
                    <a:cubicBezTo>
                      <a:pt x="30714" y="47"/>
                      <a:pt x="29706" y="0"/>
                      <a:pt x="28933" y="378"/>
                    </a:cubicBezTo>
                    <a:cubicBezTo>
                      <a:pt x="27911" y="879"/>
                      <a:pt x="26797" y="1116"/>
                      <a:pt x="25763" y="1474"/>
                    </a:cubicBezTo>
                    <a:cubicBezTo>
                      <a:pt x="24808" y="1803"/>
                      <a:pt x="23996" y="2359"/>
                      <a:pt x="23263" y="2860"/>
                    </a:cubicBezTo>
                    <a:cubicBezTo>
                      <a:pt x="22084" y="3664"/>
                      <a:pt x="20850" y="4453"/>
                      <a:pt x="19865" y="5604"/>
                    </a:cubicBezTo>
                    <a:cubicBezTo>
                      <a:pt x="18988" y="6632"/>
                      <a:pt x="17870" y="7530"/>
                      <a:pt x="17109" y="8628"/>
                    </a:cubicBezTo>
                    <a:cubicBezTo>
                      <a:pt x="16165" y="9986"/>
                      <a:pt x="14962" y="11201"/>
                      <a:pt x="14380" y="12808"/>
                    </a:cubicBezTo>
                    <a:cubicBezTo>
                      <a:pt x="14274" y="13101"/>
                      <a:pt x="14136" y="13254"/>
                      <a:pt x="13967" y="13254"/>
                    </a:cubicBezTo>
                    <a:cubicBezTo>
                      <a:pt x="13825" y="13254"/>
                      <a:pt x="13661" y="13146"/>
                      <a:pt x="13476" y="12921"/>
                    </a:cubicBezTo>
                    <a:cubicBezTo>
                      <a:pt x="12974" y="12310"/>
                      <a:pt x="12364" y="11892"/>
                      <a:pt x="11563" y="11635"/>
                    </a:cubicBezTo>
                    <a:cubicBezTo>
                      <a:pt x="11281" y="11545"/>
                      <a:pt x="11004" y="11517"/>
                      <a:pt x="10731" y="11517"/>
                    </a:cubicBezTo>
                    <a:cubicBezTo>
                      <a:pt x="10307" y="11517"/>
                      <a:pt x="9890" y="11583"/>
                      <a:pt x="9473" y="11583"/>
                    </a:cubicBezTo>
                    <a:cubicBezTo>
                      <a:pt x="9347" y="11583"/>
                      <a:pt x="9221" y="11577"/>
                      <a:pt x="9094" y="11562"/>
                    </a:cubicBezTo>
                    <a:cubicBezTo>
                      <a:pt x="9002" y="11550"/>
                      <a:pt x="8912" y="11545"/>
                      <a:pt x="8823" y="11545"/>
                    </a:cubicBezTo>
                    <a:cubicBezTo>
                      <a:pt x="8065" y="11545"/>
                      <a:pt x="7422" y="11930"/>
                      <a:pt x="6779" y="12263"/>
                    </a:cubicBezTo>
                    <a:cubicBezTo>
                      <a:pt x="5803" y="12772"/>
                      <a:pt x="5020" y="13483"/>
                      <a:pt x="4337" y="14401"/>
                    </a:cubicBezTo>
                    <a:cubicBezTo>
                      <a:pt x="3586" y="15413"/>
                      <a:pt x="2778" y="16395"/>
                      <a:pt x="2058" y="17431"/>
                    </a:cubicBezTo>
                    <a:cubicBezTo>
                      <a:pt x="1357" y="18444"/>
                      <a:pt x="773" y="19568"/>
                      <a:pt x="442" y="20746"/>
                    </a:cubicBezTo>
                    <a:cubicBezTo>
                      <a:pt x="286" y="21300"/>
                      <a:pt x="0" y="21919"/>
                      <a:pt x="167" y="22575"/>
                    </a:cubicBezTo>
                    <a:cubicBezTo>
                      <a:pt x="239" y="22858"/>
                      <a:pt x="390" y="23056"/>
                      <a:pt x="561" y="23056"/>
                    </a:cubicBezTo>
                    <a:cubicBezTo>
                      <a:pt x="641" y="23056"/>
                      <a:pt x="726" y="23012"/>
                      <a:pt x="809" y="22913"/>
                    </a:cubicBezTo>
                    <a:cubicBezTo>
                      <a:pt x="1738" y="21795"/>
                      <a:pt x="2915" y="20944"/>
                      <a:pt x="3902" y="19908"/>
                    </a:cubicBezTo>
                    <a:cubicBezTo>
                      <a:pt x="4664" y="19108"/>
                      <a:pt x="5832" y="19116"/>
                      <a:pt x="6499" y="18271"/>
                    </a:cubicBezTo>
                    <a:cubicBezTo>
                      <a:pt x="6717" y="18363"/>
                      <a:pt x="6931" y="18399"/>
                      <a:pt x="7142" y="18399"/>
                    </a:cubicBezTo>
                    <a:cubicBezTo>
                      <a:pt x="7640" y="18399"/>
                      <a:pt x="8119" y="18195"/>
                      <a:pt x="8584" y="18046"/>
                    </a:cubicBezTo>
                    <a:cubicBezTo>
                      <a:pt x="8717" y="18003"/>
                      <a:pt x="8843" y="17984"/>
                      <a:pt x="8963" y="17984"/>
                    </a:cubicBezTo>
                    <a:cubicBezTo>
                      <a:pt x="9555" y="17984"/>
                      <a:pt x="10010" y="18429"/>
                      <a:pt x="10569" y="18523"/>
                    </a:cubicBezTo>
                    <a:cubicBezTo>
                      <a:pt x="10961" y="18590"/>
                      <a:pt x="10711" y="19136"/>
                      <a:pt x="10751" y="19461"/>
                    </a:cubicBezTo>
                    <a:cubicBezTo>
                      <a:pt x="10775" y="19658"/>
                      <a:pt x="10719" y="19715"/>
                      <a:pt x="10638" y="19715"/>
                    </a:cubicBezTo>
                    <a:cubicBezTo>
                      <a:pt x="10527" y="19715"/>
                      <a:pt x="10371" y="19607"/>
                      <a:pt x="10317" y="19607"/>
                    </a:cubicBezTo>
                    <a:cubicBezTo>
                      <a:pt x="10316" y="19607"/>
                      <a:pt x="10316" y="19607"/>
                      <a:pt x="10315" y="19607"/>
                    </a:cubicBezTo>
                    <a:cubicBezTo>
                      <a:pt x="9236" y="19649"/>
                      <a:pt x="8464" y="20324"/>
                      <a:pt x="7803" y="20997"/>
                    </a:cubicBezTo>
                    <a:cubicBezTo>
                      <a:pt x="6725" y="22092"/>
                      <a:pt x="5818" y="23330"/>
                      <a:pt x="5341" y="24861"/>
                    </a:cubicBezTo>
                    <a:cubicBezTo>
                      <a:pt x="4882" y="26337"/>
                      <a:pt x="4466" y="27799"/>
                      <a:pt x="4479" y="29358"/>
                    </a:cubicBezTo>
                    <a:cubicBezTo>
                      <a:pt x="4488" y="30369"/>
                      <a:pt x="4393" y="31393"/>
                      <a:pt x="4522" y="32388"/>
                    </a:cubicBezTo>
                    <a:cubicBezTo>
                      <a:pt x="4616" y="33094"/>
                      <a:pt x="4446" y="33815"/>
                      <a:pt x="4664" y="34495"/>
                    </a:cubicBezTo>
                    <a:cubicBezTo>
                      <a:pt x="4838" y="35041"/>
                      <a:pt x="4970" y="35594"/>
                      <a:pt x="4966" y="36162"/>
                    </a:cubicBezTo>
                    <a:cubicBezTo>
                      <a:pt x="4961" y="36725"/>
                      <a:pt x="5527" y="36898"/>
                      <a:pt x="5703" y="37337"/>
                    </a:cubicBezTo>
                    <a:cubicBezTo>
                      <a:pt x="5716" y="37368"/>
                      <a:pt x="5736" y="37383"/>
                      <a:pt x="5762" y="37383"/>
                    </a:cubicBezTo>
                    <a:cubicBezTo>
                      <a:pt x="5818" y="37383"/>
                      <a:pt x="5898" y="37308"/>
                      <a:pt x="5971" y="37181"/>
                    </a:cubicBezTo>
                    <a:cubicBezTo>
                      <a:pt x="6184" y="36809"/>
                      <a:pt x="6251" y="36350"/>
                      <a:pt x="6619" y="36055"/>
                    </a:cubicBezTo>
                    <a:cubicBezTo>
                      <a:pt x="7766" y="35140"/>
                      <a:pt x="8670" y="33998"/>
                      <a:pt x="9556" y="32846"/>
                    </a:cubicBezTo>
                    <a:cubicBezTo>
                      <a:pt x="9675" y="32689"/>
                      <a:pt x="9817" y="32627"/>
                      <a:pt x="9960" y="32627"/>
                    </a:cubicBezTo>
                    <a:cubicBezTo>
                      <a:pt x="10010" y="32627"/>
                      <a:pt x="10059" y="32634"/>
                      <a:pt x="10109" y="32648"/>
                    </a:cubicBezTo>
                    <a:cubicBezTo>
                      <a:pt x="10325" y="32707"/>
                      <a:pt x="10161" y="32903"/>
                      <a:pt x="10172" y="33043"/>
                    </a:cubicBezTo>
                    <a:cubicBezTo>
                      <a:pt x="10244" y="33977"/>
                      <a:pt x="10451" y="34896"/>
                      <a:pt x="10421" y="35840"/>
                    </a:cubicBezTo>
                    <a:cubicBezTo>
                      <a:pt x="10410" y="36187"/>
                      <a:pt x="10583" y="36439"/>
                      <a:pt x="10854" y="36674"/>
                    </a:cubicBezTo>
                    <a:cubicBezTo>
                      <a:pt x="11150" y="36931"/>
                      <a:pt x="11698" y="37069"/>
                      <a:pt x="12237" y="37069"/>
                    </a:cubicBezTo>
                    <a:cubicBezTo>
                      <a:pt x="12684" y="37069"/>
                      <a:pt x="13126" y="36974"/>
                      <a:pt x="13413" y="36772"/>
                    </a:cubicBezTo>
                    <a:cubicBezTo>
                      <a:pt x="13509" y="36705"/>
                      <a:pt x="13642" y="36648"/>
                      <a:pt x="13757" y="36648"/>
                    </a:cubicBezTo>
                    <a:cubicBezTo>
                      <a:pt x="13767" y="36648"/>
                      <a:pt x="13776" y="36648"/>
                      <a:pt x="13786" y="36649"/>
                    </a:cubicBezTo>
                    <a:cubicBezTo>
                      <a:pt x="13847" y="36655"/>
                      <a:pt x="13906" y="36658"/>
                      <a:pt x="13964" y="36658"/>
                    </a:cubicBezTo>
                    <a:cubicBezTo>
                      <a:pt x="14649" y="36658"/>
                      <a:pt x="15164" y="36253"/>
                      <a:pt x="15689" y="35871"/>
                    </a:cubicBezTo>
                    <a:cubicBezTo>
                      <a:pt x="15839" y="35762"/>
                      <a:pt x="15962" y="35549"/>
                      <a:pt x="16118" y="35527"/>
                    </a:cubicBezTo>
                    <a:cubicBezTo>
                      <a:pt x="17124" y="35384"/>
                      <a:pt x="17743" y="34627"/>
                      <a:pt x="18495" y="34082"/>
                    </a:cubicBezTo>
                    <a:cubicBezTo>
                      <a:pt x="18946" y="33756"/>
                      <a:pt x="19164" y="33245"/>
                      <a:pt x="19486" y="32816"/>
                    </a:cubicBezTo>
                    <a:cubicBezTo>
                      <a:pt x="19956" y="32191"/>
                      <a:pt x="20410" y="31586"/>
                      <a:pt x="20774" y="30876"/>
                    </a:cubicBezTo>
                    <a:cubicBezTo>
                      <a:pt x="21172" y="30103"/>
                      <a:pt x="21468" y="29303"/>
                      <a:pt x="21897" y="28504"/>
                    </a:cubicBezTo>
                    <a:cubicBezTo>
                      <a:pt x="22096" y="29260"/>
                      <a:pt x="22373" y="30008"/>
                      <a:pt x="22460" y="30777"/>
                    </a:cubicBezTo>
                    <a:cubicBezTo>
                      <a:pt x="22505" y="31180"/>
                      <a:pt x="23109" y="31278"/>
                      <a:pt x="22869" y="31724"/>
                    </a:cubicBezTo>
                    <a:cubicBezTo>
                      <a:pt x="22597" y="32236"/>
                      <a:pt x="22770" y="32720"/>
                      <a:pt x="22827" y="33241"/>
                    </a:cubicBezTo>
                    <a:cubicBezTo>
                      <a:pt x="22858" y="33519"/>
                      <a:pt x="23109" y="33791"/>
                      <a:pt x="22983" y="34026"/>
                    </a:cubicBezTo>
                    <a:cubicBezTo>
                      <a:pt x="22432" y="35056"/>
                      <a:pt x="22301" y="36321"/>
                      <a:pt x="21203" y="37057"/>
                    </a:cubicBezTo>
                    <a:cubicBezTo>
                      <a:pt x="20850" y="37293"/>
                      <a:pt x="20649" y="37864"/>
                      <a:pt x="20906" y="38256"/>
                    </a:cubicBezTo>
                    <a:cubicBezTo>
                      <a:pt x="21025" y="38438"/>
                      <a:pt x="21183" y="38504"/>
                      <a:pt x="21355" y="38504"/>
                    </a:cubicBezTo>
                    <a:cubicBezTo>
                      <a:pt x="21587" y="38504"/>
                      <a:pt x="21843" y="38383"/>
                      <a:pt x="22059" y="38267"/>
                    </a:cubicBezTo>
                    <a:cubicBezTo>
                      <a:pt x="22241" y="38169"/>
                      <a:pt x="22407" y="38054"/>
                      <a:pt x="22603" y="37964"/>
                    </a:cubicBezTo>
                    <a:cubicBezTo>
                      <a:pt x="23383" y="37610"/>
                      <a:pt x="24150" y="37046"/>
                      <a:pt x="24643" y="36484"/>
                    </a:cubicBezTo>
                    <a:cubicBezTo>
                      <a:pt x="25358" y="35664"/>
                      <a:pt x="26702" y="35445"/>
                      <a:pt x="26905" y="34165"/>
                    </a:cubicBezTo>
                    <a:cubicBezTo>
                      <a:pt x="27813" y="34068"/>
                      <a:pt x="27895" y="33200"/>
                      <a:pt x="28179" y="32626"/>
                    </a:cubicBezTo>
                    <a:cubicBezTo>
                      <a:pt x="28340" y="32298"/>
                      <a:pt x="28804" y="32385"/>
                      <a:pt x="28683" y="32286"/>
                    </a:cubicBezTo>
                    <a:cubicBezTo>
                      <a:pt x="28303" y="31973"/>
                      <a:pt x="28882" y="31764"/>
                      <a:pt x="28692" y="31525"/>
                    </a:cubicBezTo>
                    <a:cubicBezTo>
                      <a:pt x="29151" y="31377"/>
                      <a:pt x="28437" y="30870"/>
                      <a:pt x="28925" y="30744"/>
                    </a:cubicBezTo>
                    <a:cubicBezTo>
                      <a:pt x="29375" y="30626"/>
                      <a:pt x="29670" y="30486"/>
                      <a:pt x="29313" y="29947"/>
                    </a:cubicBezTo>
                    <a:cubicBezTo>
                      <a:pt x="29277" y="29893"/>
                      <a:pt x="29012" y="29361"/>
                      <a:pt x="29437" y="29216"/>
                    </a:cubicBezTo>
                    <a:cubicBezTo>
                      <a:pt x="29758" y="29106"/>
                      <a:pt x="29818" y="29092"/>
                      <a:pt x="29772" y="28826"/>
                    </a:cubicBezTo>
                    <a:cubicBezTo>
                      <a:pt x="29737" y="28631"/>
                      <a:pt x="29641" y="28434"/>
                      <a:pt x="29661" y="28247"/>
                    </a:cubicBezTo>
                    <a:cubicBezTo>
                      <a:pt x="29748" y="27371"/>
                      <a:pt x="29966" y="26567"/>
                      <a:pt x="29565" y="25631"/>
                    </a:cubicBezTo>
                    <a:cubicBezTo>
                      <a:pt x="29129" y="24610"/>
                      <a:pt x="28678" y="23636"/>
                      <a:pt x="28032" y="22736"/>
                    </a:cubicBezTo>
                    <a:cubicBezTo>
                      <a:pt x="27689" y="22253"/>
                      <a:pt x="27119" y="21721"/>
                      <a:pt x="27796" y="21095"/>
                    </a:cubicBezTo>
                    <a:cubicBezTo>
                      <a:pt x="28188" y="20730"/>
                      <a:pt x="28546" y="20385"/>
                      <a:pt x="28781" y="19875"/>
                    </a:cubicBezTo>
                    <a:cubicBezTo>
                      <a:pt x="29179" y="19013"/>
                      <a:pt x="30019" y="18417"/>
                      <a:pt x="30475" y="17640"/>
                    </a:cubicBezTo>
                    <a:cubicBezTo>
                      <a:pt x="31508" y="15879"/>
                      <a:pt x="32660" y="14188"/>
                      <a:pt x="33479" y="12284"/>
                    </a:cubicBezTo>
                    <a:cubicBezTo>
                      <a:pt x="34252" y="10481"/>
                      <a:pt x="34883" y="8642"/>
                      <a:pt x="35162" y="6738"/>
                    </a:cubicBezTo>
                    <a:cubicBezTo>
                      <a:pt x="35457" y="4720"/>
                      <a:pt x="35574" y="2651"/>
                      <a:pt x="35068" y="613"/>
                    </a:cubicBezTo>
                    <a:cubicBezTo>
                      <a:pt x="34970" y="218"/>
                      <a:pt x="34788" y="102"/>
                      <a:pt x="34415" y="94"/>
                    </a:cubicBezTo>
                    <a:cubicBezTo>
                      <a:pt x="33623" y="79"/>
                      <a:pt x="32830" y="2"/>
                      <a:pt x="3204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7216322" y="1897737"/>
                <a:ext cx="135534" cy="77631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997" extrusionOk="0">
                    <a:moveTo>
                      <a:pt x="72" y="1"/>
                    </a:moveTo>
                    <a:cubicBezTo>
                      <a:pt x="1" y="1178"/>
                      <a:pt x="52" y="1167"/>
                      <a:pt x="842" y="1889"/>
                    </a:cubicBezTo>
                    <a:cubicBezTo>
                      <a:pt x="1259" y="2270"/>
                      <a:pt x="1771" y="2331"/>
                      <a:pt x="2214" y="2581"/>
                    </a:cubicBezTo>
                    <a:cubicBezTo>
                      <a:pt x="2998" y="3023"/>
                      <a:pt x="3740" y="3529"/>
                      <a:pt x="4588" y="3865"/>
                    </a:cubicBezTo>
                    <a:cubicBezTo>
                      <a:pt x="4622" y="3878"/>
                      <a:pt x="4656" y="3883"/>
                      <a:pt x="4689" y="3883"/>
                    </a:cubicBezTo>
                    <a:cubicBezTo>
                      <a:pt x="4792" y="3883"/>
                      <a:pt x="4891" y="3836"/>
                      <a:pt x="4975" y="3836"/>
                    </a:cubicBezTo>
                    <a:cubicBezTo>
                      <a:pt x="5036" y="3836"/>
                      <a:pt x="5089" y="3860"/>
                      <a:pt x="5130" y="3944"/>
                    </a:cubicBezTo>
                    <a:cubicBezTo>
                      <a:pt x="5612" y="4932"/>
                      <a:pt x="6937" y="4677"/>
                      <a:pt x="7491" y="5554"/>
                    </a:cubicBezTo>
                    <a:cubicBezTo>
                      <a:pt x="7604" y="5533"/>
                      <a:pt x="7715" y="5524"/>
                      <a:pt x="7824" y="5524"/>
                    </a:cubicBezTo>
                    <a:cubicBezTo>
                      <a:pt x="8529" y="5524"/>
                      <a:pt x="9163" y="5906"/>
                      <a:pt x="9851" y="5990"/>
                    </a:cubicBezTo>
                    <a:cubicBezTo>
                      <a:pt x="9887" y="5994"/>
                      <a:pt x="9928" y="5997"/>
                      <a:pt x="9971" y="5997"/>
                    </a:cubicBezTo>
                    <a:cubicBezTo>
                      <a:pt x="10102" y="5997"/>
                      <a:pt x="10245" y="5972"/>
                      <a:pt x="10299" y="5903"/>
                    </a:cubicBezTo>
                    <a:cubicBezTo>
                      <a:pt x="10470" y="5682"/>
                      <a:pt x="10173" y="5599"/>
                      <a:pt x="10073" y="5500"/>
                    </a:cubicBezTo>
                    <a:cubicBezTo>
                      <a:pt x="9062" y="4485"/>
                      <a:pt x="7771" y="3874"/>
                      <a:pt x="6534" y="3233"/>
                    </a:cubicBezTo>
                    <a:cubicBezTo>
                      <a:pt x="5296" y="2591"/>
                      <a:pt x="4114" y="1852"/>
                      <a:pt x="2879" y="1206"/>
                    </a:cubicBezTo>
                    <a:cubicBezTo>
                      <a:pt x="1962" y="727"/>
                      <a:pt x="1122" y="1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7228050" y="1828586"/>
                <a:ext cx="126913" cy="51055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3944" extrusionOk="0">
                    <a:moveTo>
                      <a:pt x="9273" y="0"/>
                    </a:moveTo>
                    <a:cubicBezTo>
                      <a:pt x="9200" y="0"/>
                      <a:pt x="9127" y="6"/>
                      <a:pt x="9063" y="18"/>
                    </a:cubicBezTo>
                    <a:cubicBezTo>
                      <a:pt x="7458" y="298"/>
                      <a:pt x="5827" y="469"/>
                      <a:pt x="4331" y="1208"/>
                    </a:cubicBezTo>
                    <a:cubicBezTo>
                      <a:pt x="3948" y="1398"/>
                      <a:pt x="3506" y="1465"/>
                      <a:pt x="3091" y="1587"/>
                    </a:cubicBezTo>
                    <a:cubicBezTo>
                      <a:pt x="2313" y="2063"/>
                      <a:pt x="1290" y="1955"/>
                      <a:pt x="580" y="2515"/>
                    </a:cubicBezTo>
                    <a:cubicBezTo>
                      <a:pt x="325" y="2717"/>
                      <a:pt x="257" y="3249"/>
                      <a:pt x="87" y="3625"/>
                    </a:cubicBezTo>
                    <a:cubicBezTo>
                      <a:pt x="1" y="3818"/>
                      <a:pt x="184" y="3943"/>
                      <a:pt x="368" y="3943"/>
                    </a:cubicBezTo>
                    <a:cubicBezTo>
                      <a:pt x="387" y="3943"/>
                      <a:pt x="405" y="3942"/>
                      <a:pt x="423" y="3939"/>
                    </a:cubicBezTo>
                    <a:cubicBezTo>
                      <a:pt x="1560" y="3784"/>
                      <a:pt x="2662" y="3481"/>
                      <a:pt x="3709" y="3015"/>
                    </a:cubicBezTo>
                    <a:cubicBezTo>
                      <a:pt x="4519" y="2658"/>
                      <a:pt x="5379" y="2427"/>
                      <a:pt x="6205" y="2135"/>
                    </a:cubicBezTo>
                    <a:cubicBezTo>
                      <a:pt x="7192" y="1787"/>
                      <a:pt x="8200" y="1486"/>
                      <a:pt x="9146" y="1035"/>
                    </a:cubicBezTo>
                    <a:cubicBezTo>
                      <a:pt x="9427" y="901"/>
                      <a:pt x="9777" y="567"/>
                      <a:pt x="9791" y="307"/>
                    </a:cubicBezTo>
                    <a:cubicBezTo>
                      <a:pt x="9803" y="80"/>
                      <a:pt x="9532" y="0"/>
                      <a:pt x="9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194665" y="1932623"/>
                <a:ext cx="74913" cy="93968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7259" extrusionOk="0">
                    <a:moveTo>
                      <a:pt x="547" y="1"/>
                    </a:moveTo>
                    <a:cubicBezTo>
                      <a:pt x="149" y="1"/>
                      <a:pt x="1" y="282"/>
                      <a:pt x="53" y="537"/>
                    </a:cubicBezTo>
                    <a:cubicBezTo>
                      <a:pt x="127" y="915"/>
                      <a:pt x="180" y="1318"/>
                      <a:pt x="470" y="1689"/>
                    </a:cubicBezTo>
                    <a:cubicBezTo>
                      <a:pt x="1148" y="2556"/>
                      <a:pt x="1765" y="3450"/>
                      <a:pt x="2551" y="4248"/>
                    </a:cubicBezTo>
                    <a:cubicBezTo>
                      <a:pt x="3139" y="4844"/>
                      <a:pt x="3657" y="5538"/>
                      <a:pt x="4254" y="6145"/>
                    </a:cubicBezTo>
                    <a:cubicBezTo>
                      <a:pt x="4597" y="6493"/>
                      <a:pt x="4979" y="6803"/>
                      <a:pt x="5325" y="7146"/>
                    </a:cubicBezTo>
                    <a:cubicBezTo>
                      <a:pt x="5399" y="7220"/>
                      <a:pt x="5469" y="7259"/>
                      <a:pt x="5542" y="7259"/>
                    </a:cubicBezTo>
                    <a:cubicBezTo>
                      <a:pt x="5584" y="7259"/>
                      <a:pt x="5627" y="7246"/>
                      <a:pt x="5673" y="7220"/>
                    </a:cubicBezTo>
                    <a:cubicBezTo>
                      <a:pt x="5729" y="7187"/>
                      <a:pt x="5754" y="7098"/>
                      <a:pt x="5787" y="7044"/>
                    </a:cubicBezTo>
                    <a:cubicBezTo>
                      <a:pt x="5740" y="6980"/>
                      <a:pt x="5690" y="6941"/>
                      <a:pt x="5679" y="6893"/>
                    </a:cubicBezTo>
                    <a:cubicBezTo>
                      <a:pt x="5402" y="5605"/>
                      <a:pt x="4545" y="4640"/>
                      <a:pt x="3873" y="3564"/>
                    </a:cubicBezTo>
                    <a:cubicBezTo>
                      <a:pt x="3475" y="2923"/>
                      <a:pt x="2907" y="2439"/>
                      <a:pt x="2512" y="1786"/>
                    </a:cubicBezTo>
                    <a:cubicBezTo>
                      <a:pt x="2089" y="1086"/>
                      <a:pt x="1762" y="196"/>
                      <a:pt x="723" y="17"/>
                    </a:cubicBezTo>
                    <a:cubicBezTo>
                      <a:pt x="660" y="6"/>
                      <a:pt x="601" y="1"/>
                      <a:pt x="5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868703" y="1711462"/>
                <a:ext cx="80634" cy="69592"/>
              </a:xfrm>
              <a:custGeom>
                <a:avLst/>
                <a:gdLst/>
                <a:ahLst/>
                <a:cxnLst/>
                <a:rect l="l" t="t" r="r" b="b"/>
                <a:pathLst>
                  <a:path w="6229" h="5376" extrusionOk="0">
                    <a:moveTo>
                      <a:pt x="300" y="1"/>
                    </a:moveTo>
                    <a:cubicBezTo>
                      <a:pt x="231" y="1"/>
                      <a:pt x="170" y="25"/>
                      <a:pt x="121" y="104"/>
                    </a:cubicBezTo>
                    <a:cubicBezTo>
                      <a:pt x="0" y="305"/>
                      <a:pt x="246" y="342"/>
                      <a:pt x="324" y="446"/>
                    </a:cubicBezTo>
                    <a:cubicBezTo>
                      <a:pt x="1165" y="1560"/>
                      <a:pt x="2178" y="2509"/>
                      <a:pt x="3225" y="3420"/>
                    </a:cubicBezTo>
                    <a:cubicBezTo>
                      <a:pt x="3926" y="4029"/>
                      <a:pt x="4634" y="4632"/>
                      <a:pt x="5364" y="5203"/>
                    </a:cubicBezTo>
                    <a:cubicBezTo>
                      <a:pt x="5471" y="5286"/>
                      <a:pt x="5627" y="5376"/>
                      <a:pt x="5794" y="5376"/>
                    </a:cubicBezTo>
                    <a:cubicBezTo>
                      <a:pt x="5855" y="5376"/>
                      <a:pt x="5917" y="5364"/>
                      <a:pt x="5980" y="5335"/>
                    </a:cubicBezTo>
                    <a:cubicBezTo>
                      <a:pt x="6221" y="5227"/>
                      <a:pt x="6065" y="4939"/>
                      <a:pt x="6229" y="4791"/>
                    </a:cubicBezTo>
                    <a:cubicBezTo>
                      <a:pt x="6185" y="4631"/>
                      <a:pt x="6177" y="4457"/>
                      <a:pt x="6095" y="4326"/>
                    </a:cubicBezTo>
                    <a:cubicBezTo>
                      <a:pt x="5723" y="3728"/>
                      <a:pt x="5250" y="3201"/>
                      <a:pt x="4721" y="2752"/>
                    </a:cubicBezTo>
                    <a:cubicBezTo>
                      <a:pt x="4483" y="2548"/>
                      <a:pt x="4338" y="2137"/>
                      <a:pt x="3934" y="2137"/>
                    </a:cubicBezTo>
                    <a:cubicBezTo>
                      <a:pt x="3882" y="2137"/>
                      <a:pt x="3826" y="2144"/>
                      <a:pt x="3765" y="2159"/>
                    </a:cubicBezTo>
                    <a:cubicBezTo>
                      <a:pt x="3757" y="2161"/>
                      <a:pt x="3750" y="2162"/>
                      <a:pt x="3743" y="2162"/>
                    </a:cubicBezTo>
                    <a:cubicBezTo>
                      <a:pt x="3633" y="2162"/>
                      <a:pt x="3545" y="1952"/>
                      <a:pt x="3533" y="1787"/>
                    </a:cubicBezTo>
                    <a:cubicBezTo>
                      <a:pt x="3528" y="1720"/>
                      <a:pt x="3645" y="1591"/>
                      <a:pt x="3453" y="1591"/>
                    </a:cubicBezTo>
                    <a:cubicBezTo>
                      <a:pt x="3450" y="1591"/>
                      <a:pt x="3446" y="1591"/>
                      <a:pt x="3443" y="1591"/>
                    </a:cubicBezTo>
                    <a:cubicBezTo>
                      <a:pt x="3399" y="1592"/>
                      <a:pt x="3361" y="1593"/>
                      <a:pt x="3329" y="1593"/>
                    </a:cubicBezTo>
                    <a:cubicBezTo>
                      <a:pt x="3135" y="1593"/>
                      <a:pt x="3130" y="1572"/>
                      <a:pt x="3086" y="1478"/>
                    </a:cubicBezTo>
                    <a:cubicBezTo>
                      <a:pt x="3030" y="1361"/>
                      <a:pt x="2981" y="1156"/>
                      <a:pt x="2909" y="1148"/>
                    </a:cubicBezTo>
                    <a:cubicBezTo>
                      <a:pt x="1999" y="1037"/>
                      <a:pt x="1428" y="211"/>
                      <a:pt x="546" y="46"/>
                    </a:cubicBezTo>
                    <a:cubicBezTo>
                      <a:pt x="460" y="30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6936844" y="1668317"/>
                <a:ext cx="42097" cy="9496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73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4" y="2469"/>
                      <a:pt x="1022" y="4579"/>
                      <a:pt x="1823" y="6730"/>
                    </a:cubicBezTo>
                    <a:cubicBezTo>
                      <a:pt x="1938" y="7039"/>
                      <a:pt x="2194" y="7335"/>
                      <a:pt x="2568" y="7335"/>
                    </a:cubicBezTo>
                    <a:cubicBezTo>
                      <a:pt x="2625" y="7335"/>
                      <a:pt x="2685" y="7328"/>
                      <a:pt x="2747" y="7314"/>
                    </a:cubicBezTo>
                    <a:cubicBezTo>
                      <a:pt x="3251" y="7195"/>
                      <a:pt x="3049" y="6800"/>
                      <a:pt x="3007" y="6478"/>
                    </a:cubicBezTo>
                    <a:cubicBezTo>
                      <a:pt x="2982" y="6276"/>
                      <a:pt x="2981" y="6083"/>
                      <a:pt x="2912" y="5873"/>
                    </a:cubicBezTo>
                    <a:cubicBezTo>
                      <a:pt x="2444" y="4429"/>
                      <a:pt x="1820" y="3045"/>
                      <a:pt x="1307" y="1618"/>
                    </a:cubicBezTo>
                    <a:cubicBezTo>
                      <a:pt x="1105" y="1052"/>
                      <a:pt x="879" y="22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6855085" y="1775370"/>
                <a:ext cx="80078" cy="38395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2966" extrusionOk="0">
                    <a:moveTo>
                      <a:pt x="392" y="0"/>
                    </a:moveTo>
                    <a:cubicBezTo>
                      <a:pt x="272" y="0"/>
                      <a:pt x="142" y="37"/>
                      <a:pt x="0" y="136"/>
                    </a:cubicBezTo>
                    <a:cubicBezTo>
                      <a:pt x="714" y="1056"/>
                      <a:pt x="1671" y="1638"/>
                      <a:pt x="2653" y="2007"/>
                    </a:cubicBezTo>
                    <a:cubicBezTo>
                      <a:pt x="3437" y="2303"/>
                      <a:pt x="4122" y="2926"/>
                      <a:pt x="5041" y="2926"/>
                    </a:cubicBezTo>
                    <a:cubicBezTo>
                      <a:pt x="5137" y="2926"/>
                      <a:pt x="5236" y="2919"/>
                      <a:pt x="5338" y="2905"/>
                    </a:cubicBezTo>
                    <a:cubicBezTo>
                      <a:pt x="5758" y="2844"/>
                      <a:pt x="6186" y="2965"/>
                      <a:pt x="6112" y="2394"/>
                    </a:cubicBezTo>
                    <a:cubicBezTo>
                      <a:pt x="6059" y="1978"/>
                      <a:pt x="5928" y="1505"/>
                      <a:pt x="5372" y="1505"/>
                    </a:cubicBezTo>
                    <a:cubicBezTo>
                      <a:pt x="5325" y="1505"/>
                      <a:pt x="5276" y="1508"/>
                      <a:pt x="5223" y="1515"/>
                    </a:cubicBezTo>
                    <a:cubicBezTo>
                      <a:pt x="5122" y="1528"/>
                      <a:pt x="5019" y="1556"/>
                      <a:pt x="4914" y="1556"/>
                    </a:cubicBezTo>
                    <a:cubicBezTo>
                      <a:pt x="4838" y="1556"/>
                      <a:pt x="4760" y="1542"/>
                      <a:pt x="4680" y="1495"/>
                    </a:cubicBezTo>
                    <a:cubicBezTo>
                      <a:pt x="3609" y="879"/>
                      <a:pt x="2438" y="529"/>
                      <a:pt x="1237" y="296"/>
                    </a:cubicBezTo>
                    <a:cubicBezTo>
                      <a:pt x="958" y="242"/>
                      <a:pt x="703" y="0"/>
                      <a:pt x="3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7047393" y="1780419"/>
                <a:ext cx="95379" cy="106952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8262" extrusionOk="0">
                    <a:moveTo>
                      <a:pt x="4300" y="1162"/>
                    </a:moveTo>
                    <a:cubicBezTo>
                      <a:pt x="4674" y="1162"/>
                      <a:pt x="5021" y="1248"/>
                      <a:pt x="5252" y="1667"/>
                    </a:cubicBezTo>
                    <a:cubicBezTo>
                      <a:pt x="6117" y="3224"/>
                      <a:pt x="6640" y="4439"/>
                      <a:pt x="5257" y="6197"/>
                    </a:cubicBezTo>
                    <a:cubicBezTo>
                      <a:pt x="4748" y="6844"/>
                      <a:pt x="4183" y="7231"/>
                      <a:pt x="3454" y="7231"/>
                    </a:cubicBezTo>
                    <a:cubicBezTo>
                      <a:pt x="3402" y="7231"/>
                      <a:pt x="3348" y="7229"/>
                      <a:pt x="3294" y="7225"/>
                    </a:cubicBezTo>
                    <a:cubicBezTo>
                      <a:pt x="2247" y="7144"/>
                      <a:pt x="1707" y="6477"/>
                      <a:pt x="1321" y="5467"/>
                    </a:cubicBezTo>
                    <a:cubicBezTo>
                      <a:pt x="963" y="4537"/>
                      <a:pt x="1419" y="3605"/>
                      <a:pt x="1035" y="2734"/>
                    </a:cubicBezTo>
                    <a:cubicBezTo>
                      <a:pt x="1615" y="2505"/>
                      <a:pt x="1324" y="1748"/>
                      <a:pt x="1827" y="1452"/>
                    </a:cubicBezTo>
                    <a:cubicBezTo>
                      <a:pt x="2193" y="1238"/>
                      <a:pt x="2567" y="1174"/>
                      <a:pt x="2951" y="1174"/>
                    </a:cubicBezTo>
                    <a:cubicBezTo>
                      <a:pt x="3123" y="1174"/>
                      <a:pt x="3298" y="1187"/>
                      <a:pt x="3474" y="1205"/>
                    </a:cubicBezTo>
                    <a:cubicBezTo>
                      <a:pt x="3482" y="1205"/>
                      <a:pt x="3489" y="1205"/>
                      <a:pt x="3497" y="1205"/>
                    </a:cubicBezTo>
                    <a:cubicBezTo>
                      <a:pt x="3758" y="1205"/>
                      <a:pt x="4036" y="1162"/>
                      <a:pt x="4300" y="1162"/>
                    </a:cubicBezTo>
                    <a:close/>
                    <a:moveTo>
                      <a:pt x="3989" y="1"/>
                    </a:moveTo>
                    <a:cubicBezTo>
                      <a:pt x="3782" y="1"/>
                      <a:pt x="3565" y="18"/>
                      <a:pt x="3337" y="52"/>
                    </a:cubicBezTo>
                    <a:cubicBezTo>
                      <a:pt x="2410" y="192"/>
                      <a:pt x="1436" y="509"/>
                      <a:pt x="890" y="1359"/>
                    </a:cubicBezTo>
                    <a:cubicBezTo>
                      <a:pt x="1" y="2745"/>
                      <a:pt x="83" y="4277"/>
                      <a:pt x="450" y="5812"/>
                    </a:cubicBezTo>
                    <a:cubicBezTo>
                      <a:pt x="815" y="7343"/>
                      <a:pt x="2291" y="8262"/>
                      <a:pt x="3537" y="8262"/>
                    </a:cubicBezTo>
                    <a:cubicBezTo>
                      <a:pt x="3800" y="8262"/>
                      <a:pt x="4052" y="8221"/>
                      <a:pt x="4282" y="8137"/>
                    </a:cubicBezTo>
                    <a:cubicBezTo>
                      <a:pt x="4888" y="7912"/>
                      <a:pt x="5344" y="7203"/>
                      <a:pt x="5882" y="6950"/>
                    </a:cubicBezTo>
                    <a:cubicBezTo>
                      <a:pt x="6640" y="6593"/>
                      <a:pt x="6240" y="5508"/>
                      <a:pt x="7124" y="5420"/>
                    </a:cubicBezTo>
                    <a:cubicBezTo>
                      <a:pt x="6908" y="4887"/>
                      <a:pt x="7368" y="4417"/>
                      <a:pt x="7251" y="3803"/>
                    </a:cubicBezTo>
                    <a:cubicBezTo>
                      <a:pt x="7315" y="3496"/>
                      <a:pt x="7124" y="3148"/>
                      <a:pt x="7027" y="2784"/>
                    </a:cubicBezTo>
                    <a:cubicBezTo>
                      <a:pt x="6546" y="956"/>
                      <a:pt x="5542" y="1"/>
                      <a:pt x="39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3"/>
          <p:cNvGrpSpPr/>
          <p:nvPr/>
        </p:nvGrpSpPr>
        <p:grpSpPr>
          <a:xfrm>
            <a:off x="6337825" y="1371895"/>
            <a:ext cx="387677" cy="206770"/>
            <a:chOff x="6337825" y="1371895"/>
            <a:chExt cx="387677" cy="206770"/>
          </a:xfrm>
        </p:grpSpPr>
        <p:sp>
          <p:nvSpPr>
            <p:cNvPr id="920" name="Google Shape;920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3015" y="937"/>
                  </a:moveTo>
                  <a:cubicBezTo>
                    <a:pt x="3050" y="937"/>
                    <a:pt x="3085" y="938"/>
                    <a:pt x="3119" y="941"/>
                  </a:cubicBezTo>
                  <a:cubicBezTo>
                    <a:pt x="4451" y="1028"/>
                    <a:pt x="5804" y="1039"/>
                    <a:pt x="7086" y="1420"/>
                  </a:cubicBezTo>
                  <a:cubicBezTo>
                    <a:pt x="8173" y="1743"/>
                    <a:pt x="9304" y="1855"/>
                    <a:pt x="10400" y="2159"/>
                  </a:cubicBezTo>
                  <a:cubicBezTo>
                    <a:pt x="11201" y="2382"/>
                    <a:pt x="11972" y="2891"/>
                    <a:pt x="12849" y="2891"/>
                  </a:cubicBezTo>
                  <a:cubicBezTo>
                    <a:pt x="12951" y="2891"/>
                    <a:pt x="13053" y="2884"/>
                    <a:pt x="13158" y="2870"/>
                  </a:cubicBezTo>
                  <a:cubicBezTo>
                    <a:pt x="13190" y="2865"/>
                    <a:pt x="13222" y="2863"/>
                    <a:pt x="13253" y="2863"/>
                  </a:cubicBezTo>
                  <a:cubicBezTo>
                    <a:pt x="13594" y="2863"/>
                    <a:pt x="13889" y="3108"/>
                    <a:pt x="14156" y="3234"/>
                  </a:cubicBezTo>
                  <a:cubicBezTo>
                    <a:pt x="16088" y="4126"/>
                    <a:pt x="18148" y="4743"/>
                    <a:pt x="19918" y="5993"/>
                  </a:cubicBezTo>
                  <a:cubicBezTo>
                    <a:pt x="20752" y="6583"/>
                    <a:pt x="21686" y="7040"/>
                    <a:pt x="22541" y="7616"/>
                  </a:cubicBezTo>
                  <a:cubicBezTo>
                    <a:pt x="22641" y="7683"/>
                    <a:pt x="22718" y="7735"/>
                    <a:pt x="22784" y="7735"/>
                  </a:cubicBezTo>
                  <a:cubicBezTo>
                    <a:pt x="22872" y="7735"/>
                    <a:pt x="22938" y="7641"/>
                    <a:pt x="23008" y="7365"/>
                  </a:cubicBezTo>
                  <a:cubicBezTo>
                    <a:pt x="23235" y="6469"/>
                    <a:pt x="23471" y="5497"/>
                    <a:pt x="24333" y="4893"/>
                  </a:cubicBezTo>
                  <a:cubicBezTo>
                    <a:pt x="24442" y="4818"/>
                    <a:pt x="24523" y="4788"/>
                    <a:pt x="24587" y="4788"/>
                  </a:cubicBezTo>
                  <a:cubicBezTo>
                    <a:pt x="24795" y="4788"/>
                    <a:pt x="24815" y="5109"/>
                    <a:pt x="24966" y="5225"/>
                  </a:cubicBezTo>
                  <a:cubicBezTo>
                    <a:pt x="25319" y="5275"/>
                    <a:pt x="25425" y="5488"/>
                    <a:pt x="25385" y="5841"/>
                  </a:cubicBezTo>
                  <a:cubicBezTo>
                    <a:pt x="25369" y="5990"/>
                    <a:pt x="25413" y="6124"/>
                    <a:pt x="25550" y="6124"/>
                  </a:cubicBezTo>
                  <a:cubicBezTo>
                    <a:pt x="25597" y="6124"/>
                    <a:pt x="25656" y="6108"/>
                    <a:pt x="25727" y="6071"/>
                  </a:cubicBezTo>
                  <a:cubicBezTo>
                    <a:pt x="25753" y="6057"/>
                    <a:pt x="25776" y="6052"/>
                    <a:pt x="25796" y="6052"/>
                  </a:cubicBezTo>
                  <a:cubicBezTo>
                    <a:pt x="25902" y="6052"/>
                    <a:pt x="25921" y="6220"/>
                    <a:pt x="25912" y="6242"/>
                  </a:cubicBezTo>
                  <a:cubicBezTo>
                    <a:pt x="25652" y="6891"/>
                    <a:pt x="26230" y="7301"/>
                    <a:pt x="26455" y="7735"/>
                  </a:cubicBezTo>
                  <a:cubicBezTo>
                    <a:pt x="26699" y="8207"/>
                    <a:pt x="26762" y="8899"/>
                    <a:pt x="27401" y="9132"/>
                  </a:cubicBezTo>
                  <a:cubicBezTo>
                    <a:pt x="27444" y="9151"/>
                    <a:pt x="27486" y="9174"/>
                    <a:pt x="27525" y="9199"/>
                  </a:cubicBezTo>
                  <a:cubicBezTo>
                    <a:pt x="27065" y="9851"/>
                    <a:pt x="28067" y="10134"/>
                    <a:pt x="27913" y="10741"/>
                  </a:cubicBezTo>
                  <a:cubicBezTo>
                    <a:pt x="27858" y="10957"/>
                    <a:pt x="27953" y="11231"/>
                    <a:pt x="28163" y="11460"/>
                  </a:cubicBezTo>
                  <a:cubicBezTo>
                    <a:pt x="28373" y="11688"/>
                    <a:pt x="28470" y="12020"/>
                    <a:pt x="28504" y="12374"/>
                  </a:cubicBezTo>
                  <a:cubicBezTo>
                    <a:pt x="28546" y="12802"/>
                    <a:pt x="28291" y="13317"/>
                    <a:pt x="28863" y="13653"/>
                  </a:cubicBezTo>
                  <a:cubicBezTo>
                    <a:pt x="29089" y="13785"/>
                    <a:pt x="28448" y="14723"/>
                    <a:pt x="28031" y="14751"/>
                  </a:cubicBezTo>
                  <a:cubicBezTo>
                    <a:pt x="27588" y="14782"/>
                    <a:pt x="27119" y="14810"/>
                    <a:pt x="26701" y="14866"/>
                  </a:cubicBezTo>
                  <a:cubicBezTo>
                    <a:pt x="26134" y="14942"/>
                    <a:pt x="25567" y="14977"/>
                    <a:pt x="25002" y="14977"/>
                  </a:cubicBezTo>
                  <a:cubicBezTo>
                    <a:pt x="24124" y="14977"/>
                    <a:pt x="23253" y="14894"/>
                    <a:pt x="22406" y="14754"/>
                  </a:cubicBezTo>
                  <a:cubicBezTo>
                    <a:pt x="21516" y="14610"/>
                    <a:pt x="20531" y="14548"/>
                    <a:pt x="19691" y="14076"/>
                  </a:cubicBezTo>
                  <a:cubicBezTo>
                    <a:pt x="19623" y="14036"/>
                    <a:pt x="19551" y="14001"/>
                    <a:pt x="19477" y="13973"/>
                  </a:cubicBezTo>
                  <a:cubicBezTo>
                    <a:pt x="18010" y="13466"/>
                    <a:pt x="17946" y="13119"/>
                    <a:pt x="19125" y="12017"/>
                  </a:cubicBezTo>
                  <a:cubicBezTo>
                    <a:pt x="19458" y="11705"/>
                    <a:pt x="19688" y="11261"/>
                    <a:pt x="20214" y="11197"/>
                  </a:cubicBezTo>
                  <a:cubicBezTo>
                    <a:pt x="20393" y="11175"/>
                    <a:pt x="20415" y="11036"/>
                    <a:pt x="20360" y="10898"/>
                  </a:cubicBezTo>
                  <a:cubicBezTo>
                    <a:pt x="20239" y="10587"/>
                    <a:pt x="20131" y="10254"/>
                    <a:pt x="19788" y="10109"/>
                  </a:cubicBezTo>
                  <a:cubicBezTo>
                    <a:pt x="18220" y="9448"/>
                    <a:pt x="16634" y="8818"/>
                    <a:pt x="14998" y="8359"/>
                  </a:cubicBezTo>
                  <a:cubicBezTo>
                    <a:pt x="14205" y="8137"/>
                    <a:pt x="13361" y="7981"/>
                    <a:pt x="12579" y="7759"/>
                  </a:cubicBezTo>
                  <a:cubicBezTo>
                    <a:pt x="11068" y="7328"/>
                    <a:pt x="9541" y="7253"/>
                    <a:pt x="8013" y="7076"/>
                  </a:cubicBezTo>
                  <a:cubicBezTo>
                    <a:pt x="6775" y="6931"/>
                    <a:pt x="5532" y="6927"/>
                    <a:pt x="4289" y="6917"/>
                  </a:cubicBezTo>
                  <a:cubicBezTo>
                    <a:pt x="3902" y="6914"/>
                    <a:pt x="3528" y="6824"/>
                    <a:pt x="3136" y="6824"/>
                  </a:cubicBezTo>
                  <a:cubicBezTo>
                    <a:pt x="2963" y="6824"/>
                    <a:pt x="2786" y="6842"/>
                    <a:pt x="2603" y="6892"/>
                  </a:cubicBezTo>
                  <a:cubicBezTo>
                    <a:pt x="2557" y="6905"/>
                    <a:pt x="2507" y="6911"/>
                    <a:pt x="2455" y="6911"/>
                  </a:cubicBezTo>
                  <a:cubicBezTo>
                    <a:pt x="2143" y="6911"/>
                    <a:pt x="1753" y="6687"/>
                    <a:pt x="1592" y="6287"/>
                  </a:cubicBezTo>
                  <a:cubicBezTo>
                    <a:pt x="1019" y="4865"/>
                    <a:pt x="1019" y="3422"/>
                    <a:pt x="1436" y="1972"/>
                  </a:cubicBezTo>
                  <a:cubicBezTo>
                    <a:pt x="1618" y="1344"/>
                    <a:pt x="2348" y="937"/>
                    <a:pt x="3015" y="937"/>
                  </a:cubicBezTo>
                  <a:close/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3"/>
          <p:cNvGrpSpPr/>
          <p:nvPr/>
        </p:nvGrpSpPr>
        <p:grpSpPr>
          <a:xfrm>
            <a:off x="4642599" y="3441636"/>
            <a:ext cx="1714772" cy="1004336"/>
            <a:chOff x="5102934" y="3455089"/>
            <a:chExt cx="1089135" cy="357219"/>
          </a:xfrm>
        </p:grpSpPr>
        <p:sp>
          <p:nvSpPr>
            <p:cNvPr id="923" name="Google Shape;923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7927" y="2515"/>
                  </a:moveTo>
                  <a:cubicBezTo>
                    <a:pt x="7927" y="2515"/>
                    <a:pt x="7927" y="2515"/>
                    <a:pt x="7926" y="2515"/>
                  </a:cubicBezTo>
                  <a:lnTo>
                    <a:pt x="7928" y="2515"/>
                  </a:lnTo>
                  <a:cubicBezTo>
                    <a:pt x="7928" y="2515"/>
                    <a:pt x="7927" y="2515"/>
                    <a:pt x="7927" y="2515"/>
                  </a:cubicBezTo>
                  <a:close/>
                  <a:moveTo>
                    <a:pt x="18679" y="1367"/>
                  </a:moveTo>
                  <a:cubicBezTo>
                    <a:pt x="19172" y="1367"/>
                    <a:pt x="19666" y="1384"/>
                    <a:pt x="20160" y="1424"/>
                  </a:cubicBezTo>
                  <a:cubicBezTo>
                    <a:pt x="21359" y="1522"/>
                    <a:pt x="22563" y="1491"/>
                    <a:pt x="23767" y="1625"/>
                  </a:cubicBezTo>
                  <a:cubicBezTo>
                    <a:pt x="23888" y="1639"/>
                    <a:pt x="24009" y="1644"/>
                    <a:pt x="24132" y="1644"/>
                  </a:cubicBezTo>
                  <a:cubicBezTo>
                    <a:pt x="24725" y="1644"/>
                    <a:pt x="25340" y="1512"/>
                    <a:pt x="25955" y="1512"/>
                  </a:cubicBezTo>
                  <a:cubicBezTo>
                    <a:pt x="26146" y="1512"/>
                    <a:pt x="26336" y="1525"/>
                    <a:pt x="26525" y="1558"/>
                  </a:cubicBezTo>
                  <a:cubicBezTo>
                    <a:pt x="26855" y="1615"/>
                    <a:pt x="27185" y="1634"/>
                    <a:pt x="27515" y="1634"/>
                  </a:cubicBezTo>
                  <a:cubicBezTo>
                    <a:pt x="28190" y="1634"/>
                    <a:pt x="28865" y="1554"/>
                    <a:pt x="29542" y="1554"/>
                  </a:cubicBezTo>
                  <a:cubicBezTo>
                    <a:pt x="29697" y="1554"/>
                    <a:pt x="29853" y="1559"/>
                    <a:pt x="30008" y="1569"/>
                  </a:cubicBezTo>
                  <a:cubicBezTo>
                    <a:pt x="30145" y="1578"/>
                    <a:pt x="30282" y="1582"/>
                    <a:pt x="30419" y="1582"/>
                  </a:cubicBezTo>
                  <a:cubicBezTo>
                    <a:pt x="30986" y="1582"/>
                    <a:pt x="31556" y="1519"/>
                    <a:pt x="32126" y="1519"/>
                  </a:cubicBezTo>
                  <a:cubicBezTo>
                    <a:pt x="32421" y="1519"/>
                    <a:pt x="32717" y="1536"/>
                    <a:pt x="33012" y="1588"/>
                  </a:cubicBezTo>
                  <a:cubicBezTo>
                    <a:pt x="33652" y="1699"/>
                    <a:pt x="34293" y="1731"/>
                    <a:pt x="34936" y="1731"/>
                  </a:cubicBezTo>
                  <a:cubicBezTo>
                    <a:pt x="35783" y="1731"/>
                    <a:pt x="36632" y="1676"/>
                    <a:pt x="37478" y="1676"/>
                  </a:cubicBezTo>
                  <a:cubicBezTo>
                    <a:pt x="37575" y="1676"/>
                    <a:pt x="37672" y="1676"/>
                    <a:pt x="37769" y="1678"/>
                  </a:cubicBezTo>
                  <a:cubicBezTo>
                    <a:pt x="38915" y="1698"/>
                    <a:pt x="40055" y="1832"/>
                    <a:pt x="41208" y="1832"/>
                  </a:cubicBezTo>
                  <a:cubicBezTo>
                    <a:pt x="41416" y="1832"/>
                    <a:pt x="41624" y="1828"/>
                    <a:pt x="41833" y="1818"/>
                  </a:cubicBezTo>
                  <a:cubicBezTo>
                    <a:pt x="41957" y="1812"/>
                    <a:pt x="42082" y="1809"/>
                    <a:pt x="42209" y="1809"/>
                  </a:cubicBezTo>
                  <a:cubicBezTo>
                    <a:pt x="43164" y="1809"/>
                    <a:pt x="44163" y="1978"/>
                    <a:pt x="45140" y="2204"/>
                  </a:cubicBezTo>
                  <a:cubicBezTo>
                    <a:pt x="45682" y="2328"/>
                    <a:pt x="46267" y="2537"/>
                    <a:pt x="46901" y="2537"/>
                  </a:cubicBezTo>
                  <a:cubicBezTo>
                    <a:pt x="47113" y="2537"/>
                    <a:pt x="47331" y="2513"/>
                    <a:pt x="47554" y="2456"/>
                  </a:cubicBezTo>
                  <a:cubicBezTo>
                    <a:pt x="47795" y="2393"/>
                    <a:pt x="48049" y="2367"/>
                    <a:pt x="48309" y="2367"/>
                  </a:cubicBezTo>
                  <a:cubicBezTo>
                    <a:pt x="48905" y="2367"/>
                    <a:pt x="49534" y="2503"/>
                    <a:pt x="50112" y="2644"/>
                  </a:cubicBezTo>
                  <a:cubicBezTo>
                    <a:pt x="50820" y="2817"/>
                    <a:pt x="51532" y="2901"/>
                    <a:pt x="52232" y="3048"/>
                  </a:cubicBezTo>
                  <a:cubicBezTo>
                    <a:pt x="52898" y="3188"/>
                    <a:pt x="53725" y="5119"/>
                    <a:pt x="53652" y="5887"/>
                  </a:cubicBezTo>
                  <a:cubicBezTo>
                    <a:pt x="53486" y="7653"/>
                    <a:pt x="53354" y="9425"/>
                    <a:pt x="53150" y="11187"/>
                  </a:cubicBezTo>
                  <a:cubicBezTo>
                    <a:pt x="52952" y="12894"/>
                    <a:pt x="52174" y="14344"/>
                    <a:pt x="51042" y="15571"/>
                  </a:cubicBezTo>
                  <a:cubicBezTo>
                    <a:pt x="50751" y="15888"/>
                    <a:pt x="50197" y="15821"/>
                    <a:pt x="49774" y="15975"/>
                  </a:cubicBezTo>
                  <a:cubicBezTo>
                    <a:pt x="47606" y="16767"/>
                    <a:pt x="45275" y="16647"/>
                    <a:pt x="43026" y="16982"/>
                  </a:cubicBezTo>
                  <a:cubicBezTo>
                    <a:pt x="41626" y="17189"/>
                    <a:pt x="40234" y="17116"/>
                    <a:pt x="38851" y="17222"/>
                  </a:cubicBezTo>
                  <a:cubicBezTo>
                    <a:pt x="38395" y="17255"/>
                    <a:pt x="37883" y="17422"/>
                    <a:pt x="37377" y="17422"/>
                  </a:cubicBezTo>
                  <a:cubicBezTo>
                    <a:pt x="37044" y="17422"/>
                    <a:pt x="36714" y="17350"/>
                    <a:pt x="36404" y="17120"/>
                  </a:cubicBezTo>
                  <a:cubicBezTo>
                    <a:pt x="36371" y="17096"/>
                    <a:pt x="36319" y="17082"/>
                    <a:pt x="36271" y="17082"/>
                  </a:cubicBezTo>
                  <a:cubicBezTo>
                    <a:pt x="36248" y="17082"/>
                    <a:pt x="36227" y="17085"/>
                    <a:pt x="36209" y="17092"/>
                  </a:cubicBezTo>
                  <a:cubicBezTo>
                    <a:pt x="35582" y="17352"/>
                    <a:pt x="34940" y="17416"/>
                    <a:pt x="34294" y="17416"/>
                  </a:cubicBezTo>
                  <a:cubicBezTo>
                    <a:pt x="33676" y="17416"/>
                    <a:pt x="33054" y="17358"/>
                    <a:pt x="32439" y="17358"/>
                  </a:cubicBezTo>
                  <a:cubicBezTo>
                    <a:pt x="32291" y="17358"/>
                    <a:pt x="32143" y="17361"/>
                    <a:pt x="31995" y="17369"/>
                  </a:cubicBezTo>
                  <a:cubicBezTo>
                    <a:pt x="31820" y="17379"/>
                    <a:pt x="31644" y="17384"/>
                    <a:pt x="31468" y="17384"/>
                  </a:cubicBezTo>
                  <a:cubicBezTo>
                    <a:pt x="30490" y="17384"/>
                    <a:pt x="29488" y="17251"/>
                    <a:pt x="28498" y="17217"/>
                  </a:cubicBezTo>
                  <a:cubicBezTo>
                    <a:pt x="27243" y="17173"/>
                    <a:pt x="25987" y="17138"/>
                    <a:pt x="24733" y="17078"/>
                  </a:cubicBezTo>
                  <a:cubicBezTo>
                    <a:pt x="24460" y="17066"/>
                    <a:pt x="24187" y="17060"/>
                    <a:pt x="23913" y="17060"/>
                  </a:cubicBezTo>
                  <a:cubicBezTo>
                    <a:pt x="23079" y="17060"/>
                    <a:pt x="22244" y="17109"/>
                    <a:pt x="21425" y="17147"/>
                  </a:cubicBezTo>
                  <a:cubicBezTo>
                    <a:pt x="21323" y="17151"/>
                    <a:pt x="21222" y="17153"/>
                    <a:pt x="21121" y="17153"/>
                  </a:cubicBezTo>
                  <a:cubicBezTo>
                    <a:pt x="20449" y="17153"/>
                    <a:pt x="19781" y="17068"/>
                    <a:pt x="19108" y="17068"/>
                  </a:cubicBezTo>
                  <a:cubicBezTo>
                    <a:pt x="18789" y="17068"/>
                    <a:pt x="18469" y="17087"/>
                    <a:pt x="18147" y="17144"/>
                  </a:cubicBezTo>
                  <a:cubicBezTo>
                    <a:pt x="17726" y="17218"/>
                    <a:pt x="17296" y="17240"/>
                    <a:pt x="16863" y="17240"/>
                  </a:cubicBezTo>
                  <a:cubicBezTo>
                    <a:pt x="16333" y="17240"/>
                    <a:pt x="15797" y="17207"/>
                    <a:pt x="15269" y="17192"/>
                  </a:cubicBezTo>
                  <a:cubicBezTo>
                    <a:pt x="14023" y="17158"/>
                    <a:pt x="12778" y="17078"/>
                    <a:pt x="11534" y="17013"/>
                  </a:cubicBezTo>
                  <a:cubicBezTo>
                    <a:pt x="10132" y="16940"/>
                    <a:pt x="8723" y="16941"/>
                    <a:pt x="7337" y="16750"/>
                  </a:cubicBezTo>
                  <a:cubicBezTo>
                    <a:pt x="6873" y="16685"/>
                    <a:pt x="6381" y="16634"/>
                    <a:pt x="5929" y="16634"/>
                  </a:cubicBezTo>
                  <a:cubicBezTo>
                    <a:pt x="5762" y="16634"/>
                    <a:pt x="5601" y="16641"/>
                    <a:pt x="5448" y="16657"/>
                  </a:cubicBezTo>
                  <a:cubicBezTo>
                    <a:pt x="5361" y="16666"/>
                    <a:pt x="5277" y="16670"/>
                    <a:pt x="5195" y="16670"/>
                  </a:cubicBezTo>
                  <a:cubicBezTo>
                    <a:pt x="4049" y="16670"/>
                    <a:pt x="3344" y="15825"/>
                    <a:pt x="2443" y="15373"/>
                  </a:cubicBezTo>
                  <a:cubicBezTo>
                    <a:pt x="2140" y="15223"/>
                    <a:pt x="2202" y="14661"/>
                    <a:pt x="2152" y="14344"/>
                  </a:cubicBezTo>
                  <a:cubicBezTo>
                    <a:pt x="1763" y="11855"/>
                    <a:pt x="1449" y="9345"/>
                    <a:pt x="1608" y="6819"/>
                  </a:cubicBezTo>
                  <a:cubicBezTo>
                    <a:pt x="1743" y="4634"/>
                    <a:pt x="2138" y="4469"/>
                    <a:pt x="3748" y="3694"/>
                  </a:cubicBezTo>
                  <a:cubicBezTo>
                    <a:pt x="4916" y="3131"/>
                    <a:pt x="6259" y="3212"/>
                    <a:pt x="7331" y="2437"/>
                  </a:cubicBezTo>
                  <a:cubicBezTo>
                    <a:pt x="7378" y="2403"/>
                    <a:pt x="7423" y="2390"/>
                    <a:pt x="7470" y="2390"/>
                  </a:cubicBezTo>
                  <a:cubicBezTo>
                    <a:pt x="7591" y="2390"/>
                    <a:pt x="7724" y="2476"/>
                    <a:pt x="7927" y="2515"/>
                  </a:cubicBezTo>
                  <a:lnTo>
                    <a:pt x="7927" y="2515"/>
                  </a:lnTo>
                  <a:cubicBezTo>
                    <a:pt x="8470" y="2253"/>
                    <a:pt x="9213" y="2067"/>
                    <a:pt x="9852" y="1997"/>
                  </a:cubicBezTo>
                  <a:cubicBezTo>
                    <a:pt x="10776" y="1893"/>
                    <a:pt x="11742" y="1824"/>
                    <a:pt x="12691" y="1767"/>
                  </a:cubicBezTo>
                  <a:cubicBezTo>
                    <a:pt x="14687" y="1644"/>
                    <a:pt x="16681" y="1367"/>
                    <a:pt x="18679" y="1367"/>
                  </a:cubicBezTo>
                  <a:close/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3"/>
          <p:cNvGrpSpPr/>
          <p:nvPr/>
        </p:nvGrpSpPr>
        <p:grpSpPr>
          <a:xfrm>
            <a:off x="5195137" y="1975368"/>
            <a:ext cx="246675" cy="389726"/>
            <a:chOff x="5514332" y="2048099"/>
            <a:chExt cx="246675" cy="389726"/>
          </a:xfrm>
        </p:grpSpPr>
        <p:sp>
          <p:nvSpPr>
            <p:cNvPr id="926" name="Google Shape;926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4932" y="1139"/>
                  </a:moveTo>
                  <a:cubicBezTo>
                    <a:pt x="5431" y="1139"/>
                    <a:pt x="5959" y="1401"/>
                    <a:pt x="6277" y="1785"/>
                  </a:cubicBezTo>
                  <a:cubicBezTo>
                    <a:pt x="7128" y="2815"/>
                    <a:pt x="8047" y="3806"/>
                    <a:pt x="8651" y="5000"/>
                  </a:cubicBezTo>
                  <a:cubicBezTo>
                    <a:pt x="9161" y="6013"/>
                    <a:pt x="9853" y="6914"/>
                    <a:pt x="10385" y="7919"/>
                  </a:cubicBezTo>
                  <a:cubicBezTo>
                    <a:pt x="10818" y="8738"/>
                    <a:pt x="10964" y="9778"/>
                    <a:pt x="11759" y="10414"/>
                  </a:cubicBezTo>
                  <a:cubicBezTo>
                    <a:pt x="12059" y="10653"/>
                    <a:pt x="12078" y="11083"/>
                    <a:pt x="12181" y="11389"/>
                  </a:cubicBezTo>
                  <a:cubicBezTo>
                    <a:pt x="12854" y="13408"/>
                    <a:pt x="13820" y="15330"/>
                    <a:pt x="14125" y="17476"/>
                  </a:cubicBezTo>
                  <a:cubicBezTo>
                    <a:pt x="14268" y="18487"/>
                    <a:pt x="14575" y="19482"/>
                    <a:pt x="14743" y="20497"/>
                  </a:cubicBezTo>
                  <a:cubicBezTo>
                    <a:pt x="14772" y="20673"/>
                    <a:pt x="14792" y="20791"/>
                    <a:pt x="14914" y="20791"/>
                  </a:cubicBezTo>
                  <a:cubicBezTo>
                    <a:pt x="14984" y="20791"/>
                    <a:pt x="15087" y="20752"/>
                    <a:pt x="15245" y="20664"/>
                  </a:cubicBezTo>
                  <a:cubicBezTo>
                    <a:pt x="15919" y="20290"/>
                    <a:pt x="16636" y="19883"/>
                    <a:pt x="17454" y="19883"/>
                  </a:cubicBezTo>
                  <a:cubicBezTo>
                    <a:pt x="17616" y="19883"/>
                    <a:pt x="17783" y="19899"/>
                    <a:pt x="17954" y="19934"/>
                  </a:cubicBezTo>
                  <a:cubicBezTo>
                    <a:pt x="18504" y="20048"/>
                    <a:pt x="18122" y="20374"/>
                    <a:pt x="18148" y="20622"/>
                  </a:cubicBezTo>
                  <a:cubicBezTo>
                    <a:pt x="18353" y="20913"/>
                    <a:pt x="18269" y="21135"/>
                    <a:pt x="17983" y="21350"/>
                  </a:cubicBezTo>
                  <a:cubicBezTo>
                    <a:pt x="17821" y="21471"/>
                    <a:pt x="17758" y="21653"/>
                    <a:pt x="18052" y="21756"/>
                  </a:cubicBezTo>
                  <a:cubicBezTo>
                    <a:pt x="18227" y="21818"/>
                    <a:pt x="18080" y="21998"/>
                    <a:pt x="18053" y="22009"/>
                  </a:cubicBezTo>
                  <a:cubicBezTo>
                    <a:pt x="17403" y="22263"/>
                    <a:pt x="17501" y="22966"/>
                    <a:pt x="17339" y="23427"/>
                  </a:cubicBezTo>
                  <a:cubicBezTo>
                    <a:pt x="17163" y="23927"/>
                    <a:pt x="16701" y="24449"/>
                    <a:pt x="16970" y="25074"/>
                  </a:cubicBezTo>
                  <a:cubicBezTo>
                    <a:pt x="16987" y="25119"/>
                    <a:pt x="17000" y="25164"/>
                    <a:pt x="17009" y="25211"/>
                  </a:cubicBezTo>
                  <a:cubicBezTo>
                    <a:pt x="16219" y="25321"/>
                    <a:pt x="16700" y="26245"/>
                    <a:pt x="16154" y="26549"/>
                  </a:cubicBezTo>
                  <a:cubicBezTo>
                    <a:pt x="15958" y="26658"/>
                    <a:pt x="15822" y="26916"/>
                    <a:pt x="15801" y="27225"/>
                  </a:cubicBezTo>
                  <a:cubicBezTo>
                    <a:pt x="15779" y="27535"/>
                    <a:pt x="15605" y="27832"/>
                    <a:pt x="15371" y="28100"/>
                  </a:cubicBezTo>
                  <a:cubicBezTo>
                    <a:pt x="15088" y="28423"/>
                    <a:pt x="14539" y="28591"/>
                    <a:pt x="14687" y="29238"/>
                  </a:cubicBezTo>
                  <a:cubicBezTo>
                    <a:pt x="14723" y="29401"/>
                    <a:pt x="14281" y="29532"/>
                    <a:pt x="13876" y="29532"/>
                  </a:cubicBezTo>
                  <a:cubicBezTo>
                    <a:pt x="13646" y="29532"/>
                    <a:pt x="13427" y="29489"/>
                    <a:pt x="13316" y="29386"/>
                  </a:cubicBezTo>
                  <a:cubicBezTo>
                    <a:pt x="12990" y="29084"/>
                    <a:pt x="12647" y="28764"/>
                    <a:pt x="12319" y="28498"/>
                  </a:cubicBezTo>
                  <a:cubicBezTo>
                    <a:pt x="11185" y="27577"/>
                    <a:pt x="10244" y="26465"/>
                    <a:pt x="9455" y="25295"/>
                  </a:cubicBezTo>
                  <a:cubicBezTo>
                    <a:pt x="8951" y="24548"/>
                    <a:pt x="8320" y="23789"/>
                    <a:pt x="8086" y="22854"/>
                  </a:cubicBezTo>
                  <a:cubicBezTo>
                    <a:pt x="8069" y="22778"/>
                    <a:pt x="8046" y="22702"/>
                    <a:pt x="8015" y="22629"/>
                  </a:cubicBezTo>
                  <a:cubicBezTo>
                    <a:pt x="7451" y="21378"/>
                    <a:pt x="7548" y="21011"/>
                    <a:pt x="8689" y="21011"/>
                  </a:cubicBezTo>
                  <a:cubicBezTo>
                    <a:pt x="8840" y="21011"/>
                    <a:pt x="9009" y="21018"/>
                    <a:pt x="9197" y="21029"/>
                  </a:cubicBezTo>
                  <a:cubicBezTo>
                    <a:pt x="9249" y="21033"/>
                    <a:pt x="9301" y="21034"/>
                    <a:pt x="9353" y="21034"/>
                  </a:cubicBezTo>
                  <a:cubicBezTo>
                    <a:pt x="9487" y="21034"/>
                    <a:pt x="9622" y="21026"/>
                    <a:pt x="9757" y="21026"/>
                  </a:cubicBezTo>
                  <a:cubicBezTo>
                    <a:pt x="10030" y="21026"/>
                    <a:pt x="10298" y="21059"/>
                    <a:pt x="10538" y="21260"/>
                  </a:cubicBezTo>
                  <a:cubicBezTo>
                    <a:pt x="10585" y="21299"/>
                    <a:pt x="10630" y="21316"/>
                    <a:pt x="10670" y="21316"/>
                  </a:cubicBezTo>
                  <a:cubicBezTo>
                    <a:pt x="10750" y="21316"/>
                    <a:pt x="10815" y="21251"/>
                    <a:pt x="10857" y="21162"/>
                  </a:cubicBezTo>
                  <a:cubicBezTo>
                    <a:pt x="11000" y="20860"/>
                    <a:pt x="11168" y="20555"/>
                    <a:pt x="11037" y="20205"/>
                  </a:cubicBezTo>
                  <a:cubicBezTo>
                    <a:pt x="10445" y="18610"/>
                    <a:pt x="9815" y="17024"/>
                    <a:pt x="9027" y="15518"/>
                  </a:cubicBezTo>
                  <a:cubicBezTo>
                    <a:pt x="8645" y="14787"/>
                    <a:pt x="8178" y="14068"/>
                    <a:pt x="7805" y="13346"/>
                  </a:cubicBezTo>
                  <a:cubicBezTo>
                    <a:pt x="7081" y="11952"/>
                    <a:pt x="6089" y="10789"/>
                    <a:pt x="5169" y="9554"/>
                  </a:cubicBezTo>
                  <a:cubicBezTo>
                    <a:pt x="4424" y="8555"/>
                    <a:pt x="3576" y="7648"/>
                    <a:pt x="2730" y="6736"/>
                  </a:cubicBezTo>
                  <a:cubicBezTo>
                    <a:pt x="2351" y="6326"/>
                    <a:pt x="2119" y="5812"/>
                    <a:pt x="1592" y="5492"/>
                  </a:cubicBezTo>
                  <a:cubicBezTo>
                    <a:pt x="1305" y="5318"/>
                    <a:pt x="1128" y="4798"/>
                    <a:pt x="1340" y="4341"/>
                  </a:cubicBezTo>
                  <a:cubicBezTo>
                    <a:pt x="1979" y="2948"/>
                    <a:pt x="3030" y="1959"/>
                    <a:pt x="4373" y="1268"/>
                  </a:cubicBezTo>
                  <a:cubicBezTo>
                    <a:pt x="4545" y="1179"/>
                    <a:pt x="4737" y="1139"/>
                    <a:pt x="4932" y="1139"/>
                  </a:cubicBezTo>
                  <a:close/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3"/>
          <p:cNvGrpSpPr/>
          <p:nvPr/>
        </p:nvGrpSpPr>
        <p:grpSpPr>
          <a:xfrm>
            <a:off x="4890330" y="2365407"/>
            <a:ext cx="897379" cy="927296"/>
            <a:chOff x="5209525" y="2438138"/>
            <a:chExt cx="897379" cy="927296"/>
          </a:xfrm>
        </p:grpSpPr>
        <p:grpSp>
          <p:nvGrpSpPr>
            <p:cNvPr id="929" name="Google Shape;929;p33"/>
            <p:cNvGrpSpPr/>
            <p:nvPr/>
          </p:nvGrpSpPr>
          <p:grpSpPr>
            <a:xfrm>
              <a:off x="5209525" y="2438138"/>
              <a:ext cx="897379" cy="927296"/>
              <a:chOff x="5083291" y="2437467"/>
              <a:chExt cx="897379" cy="927296"/>
            </a:xfrm>
          </p:grpSpPr>
          <p:sp>
            <p:nvSpPr>
              <p:cNvPr id="930" name="Google Shape;930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242" y="1689"/>
                    </a:moveTo>
                    <a:cubicBezTo>
                      <a:pt x="19738" y="3137"/>
                      <a:pt x="20271" y="4561"/>
                      <a:pt x="20654" y="6045"/>
                    </a:cubicBezTo>
                    <a:cubicBezTo>
                      <a:pt x="20853" y="6822"/>
                      <a:pt x="21020" y="7650"/>
                      <a:pt x="21315" y="8364"/>
                    </a:cubicBezTo>
                    <a:cubicBezTo>
                      <a:pt x="21645" y="9161"/>
                      <a:pt x="21749" y="10075"/>
                      <a:pt x="22325" y="10771"/>
                    </a:cubicBezTo>
                    <a:cubicBezTo>
                      <a:pt x="22472" y="10949"/>
                      <a:pt x="22580" y="11090"/>
                      <a:pt x="22755" y="11090"/>
                    </a:cubicBezTo>
                    <a:cubicBezTo>
                      <a:pt x="22861" y="11090"/>
                      <a:pt x="22992" y="11038"/>
                      <a:pt x="23171" y="10914"/>
                    </a:cubicBezTo>
                    <a:cubicBezTo>
                      <a:pt x="23660" y="10576"/>
                      <a:pt x="24335" y="10097"/>
                      <a:pt x="24764" y="10080"/>
                    </a:cubicBezTo>
                    <a:cubicBezTo>
                      <a:pt x="25582" y="10047"/>
                      <a:pt x="26082" y="9464"/>
                      <a:pt x="26785" y="9353"/>
                    </a:cubicBezTo>
                    <a:cubicBezTo>
                      <a:pt x="27561" y="9232"/>
                      <a:pt x="28194" y="8708"/>
                      <a:pt x="28946" y="8573"/>
                    </a:cubicBezTo>
                    <a:cubicBezTo>
                      <a:pt x="29723" y="8433"/>
                      <a:pt x="30503" y="8230"/>
                      <a:pt x="31248" y="8030"/>
                    </a:cubicBezTo>
                    <a:cubicBezTo>
                      <a:pt x="32088" y="7804"/>
                      <a:pt x="32926" y="7714"/>
                      <a:pt x="33759" y="7667"/>
                    </a:cubicBezTo>
                    <a:cubicBezTo>
                      <a:pt x="34651" y="7616"/>
                      <a:pt x="35552" y="7446"/>
                      <a:pt x="36443" y="7446"/>
                    </a:cubicBezTo>
                    <a:cubicBezTo>
                      <a:pt x="36799" y="7446"/>
                      <a:pt x="37153" y="7474"/>
                      <a:pt x="37505" y="7546"/>
                    </a:cubicBezTo>
                    <a:cubicBezTo>
                      <a:pt x="37586" y="7562"/>
                      <a:pt x="37664" y="7569"/>
                      <a:pt x="37739" y="7569"/>
                    </a:cubicBezTo>
                    <a:cubicBezTo>
                      <a:pt x="38074" y="7569"/>
                      <a:pt x="38360" y="7436"/>
                      <a:pt x="38697" y="7436"/>
                    </a:cubicBezTo>
                    <a:cubicBezTo>
                      <a:pt x="38761" y="7436"/>
                      <a:pt x="38827" y="7441"/>
                      <a:pt x="38895" y="7453"/>
                    </a:cubicBezTo>
                    <a:cubicBezTo>
                      <a:pt x="39361" y="7530"/>
                      <a:pt x="39831" y="7552"/>
                      <a:pt x="40303" y="7552"/>
                    </a:cubicBezTo>
                    <a:cubicBezTo>
                      <a:pt x="40907" y="7552"/>
                      <a:pt x="41515" y="7516"/>
                      <a:pt x="42122" y="7516"/>
                    </a:cubicBezTo>
                    <a:cubicBezTo>
                      <a:pt x="42591" y="7516"/>
                      <a:pt x="43059" y="7538"/>
                      <a:pt x="43525" y="7613"/>
                    </a:cubicBezTo>
                    <a:cubicBezTo>
                      <a:pt x="43631" y="7630"/>
                      <a:pt x="43707" y="7649"/>
                      <a:pt x="43792" y="7701"/>
                    </a:cubicBezTo>
                    <a:cubicBezTo>
                      <a:pt x="44352" y="8041"/>
                      <a:pt x="44905" y="8286"/>
                      <a:pt x="45564" y="8286"/>
                    </a:cubicBezTo>
                    <a:cubicBezTo>
                      <a:pt x="45706" y="8286"/>
                      <a:pt x="45853" y="8275"/>
                      <a:pt x="46006" y="8251"/>
                    </a:cubicBezTo>
                    <a:cubicBezTo>
                      <a:pt x="46061" y="8242"/>
                      <a:pt x="46117" y="8238"/>
                      <a:pt x="46174" y="8238"/>
                    </a:cubicBezTo>
                    <a:cubicBezTo>
                      <a:pt x="46645" y="8238"/>
                      <a:pt x="47160" y="8515"/>
                      <a:pt x="47594" y="8784"/>
                    </a:cubicBezTo>
                    <a:cubicBezTo>
                      <a:pt x="47734" y="8870"/>
                      <a:pt x="47878" y="8885"/>
                      <a:pt x="48025" y="8885"/>
                    </a:cubicBezTo>
                    <a:cubicBezTo>
                      <a:pt x="48098" y="8885"/>
                      <a:pt x="48173" y="8881"/>
                      <a:pt x="48247" y="8881"/>
                    </a:cubicBezTo>
                    <a:cubicBezTo>
                      <a:pt x="48361" y="8881"/>
                      <a:pt x="48477" y="8890"/>
                      <a:pt x="48591" y="8933"/>
                    </a:cubicBezTo>
                    <a:cubicBezTo>
                      <a:pt x="49556" y="9302"/>
                      <a:pt x="50547" y="9601"/>
                      <a:pt x="51535" y="9906"/>
                    </a:cubicBezTo>
                    <a:cubicBezTo>
                      <a:pt x="51703" y="9959"/>
                      <a:pt x="51805" y="9921"/>
                      <a:pt x="51899" y="10172"/>
                    </a:cubicBezTo>
                    <a:cubicBezTo>
                      <a:pt x="51985" y="10404"/>
                      <a:pt x="52178" y="10478"/>
                      <a:pt x="52397" y="10478"/>
                    </a:cubicBezTo>
                    <a:cubicBezTo>
                      <a:pt x="52535" y="10478"/>
                      <a:pt x="52683" y="10449"/>
                      <a:pt x="52821" y="10411"/>
                    </a:cubicBezTo>
                    <a:cubicBezTo>
                      <a:pt x="52918" y="10982"/>
                      <a:pt x="54036" y="10366"/>
                      <a:pt x="53859" y="11301"/>
                    </a:cubicBezTo>
                    <a:cubicBezTo>
                      <a:pt x="53846" y="11370"/>
                      <a:pt x="54192" y="11610"/>
                      <a:pt x="54318" y="11610"/>
                    </a:cubicBezTo>
                    <a:cubicBezTo>
                      <a:pt x="54329" y="11610"/>
                      <a:pt x="54338" y="11608"/>
                      <a:pt x="54346" y="11604"/>
                    </a:cubicBezTo>
                    <a:cubicBezTo>
                      <a:pt x="54462" y="11544"/>
                      <a:pt x="54561" y="11519"/>
                      <a:pt x="54650" y="11519"/>
                    </a:cubicBezTo>
                    <a:cubicBezTo>
                      <a:pt x="55125" y="11519"/>
                      <a:pt x="55259" y="12256"/>
                      <a:pt x="55715" y="12256"/>
                    </a:cubicBezTo>
                    <a:cubicBezTo>
                      <a:pt x="55745" y="12256"/>
                      <a:pt x="55777" y="12252"/>
                      <a:pt x="55811" y="12245"/>
                    </a:cubicBezTo>
                    <a:cubicBezTo>
                      <a:pt x="55869" y="12558"/>
                      <a:pt x="55976" y="12673"/>
                      <a:pt x="56138" y="12673"/>
                    </a:cubicBezTo>
                    <a:cubicBezTo>
                      <a:pt x="56257" y="12673"/>
                      <a:pt x="56404" y="12612"/>
                      <a:pt x="56584" y="12521"/>
                    </a:cubicBezTo>
                    <a:cubicBezTo>
                      <a:pt x="56631" y="12497"/>
                      <a:pt x="56673" y="12487"/>
                      <a:pt x="56710" y="12487"/>
                    </a:cubicBezTo>
                    <a:cubicBezTo>
                      <a:pt x="56927" y="12487"/>
                      <a:pt x="56972" y="12846"/>
                      <a:pt x="56936" y="12947"/>
                    </a:cubicBezTo>
                    <a:cubicBezTo>
                      <a:pt x="56797" y="13330"/>
                      <a:pt x="57168" y="13552"/>
                      <a:pt x="57273" y="13558"/>
                    </a:cubicBezTo>
                    <a:cubicBezTo>
                      <a:pt x="58390" y="13630"/>
                      <a:pt x="58642" y="14820"/>
                      <a:pt x="59490" y="15218"/>
                    </a:cubicBezTo>
                    <a:cubicBezTo>
                      <a:pt x="59753" y="15341"/>
                      <a:pt x="59792" y="15832"/>
                      <a:pt x="60157" y="15832"/>
                    </a:cubicBezTo>
                    <a:cubicBezTo>
                      <a:pt x="60241" y="15832"/>
                      <a:pt x="60342" y="15806"/>
                      <a:pt x="60467" y="15744"/>
                    </a:cubicBezTo>
                    <a:cubicBezTo>
                      <a:pt x="60474" y="15740"/>
                      <a:pt x="60481" y="15739"/>
                      <a:pt x="60487" y="15739"/>
                    </a:cubicBezTo>
                    <a:cubicBezTo>
                      <a:pt x="60616" y="15739"/>
                      <a:pt x="60652" y="16392"/>
                      <a:pt x="61108" y="16593"/>
                    </a:cubicBezTo>
                    <a:cubicBezTo>
                      <a:pt x="61427" y="16735"/>
                      <a:pt x="61715" y="17278"/>
                      <a:pt x="61945" y="17674"/>
                    </a:cubicBezTo>
                    <a:cubicBezTo>
                      <a:pt x="62180" y="18080"/>
                      <a:pt x="62240" y="18589"/>
                      <a:pt x="62855" y="18623"/>
                    </a:cubicBezTo>
                    <a:cubicBezTo>
                      <a:pt x="62933" y="18628"/>
                      <a:pt x="63029" y="18746"/>
                      <a:pt x="63074" y="18833"/>
                    </a:cubicBezTo>
                    <a:cubicBezTo>
                      <a:pt x="64236" y="21077"/>
                      <a:pt x="65641" y="23174"/>
                      <a:pt x="66946" y="25331"/>
                    </a:cubicBezTo>
                    <a:cubicBezTo>
                      <a:pt x="67206" y="25760"/>
                      <a:pt x="67355" y="26275"/>
                      <a:pt x="67475" y="26770"/>
                    </a:cubicBezTo>
                    <a:cubicBezTo>
                      <a:pt x="67870" y="28399"/>
                      <a:pt x="68326" y="30012"/>
                      <a:pt x="68693" y="31650"/>
                    </a:cubicBezTo>
                    <a:cubicBezTo>
                      <a:pt x="68972" y="32896"/>
                      <a:pt x="69252" y="34162"/>
                      <a:pt x="69266" y="35394"/>
                    </a:cubicBezTo>
                    <a:cubicBezTo>
                      <a:pt x="69277" y="36424"/>
                      <a:pt x="69384" y="37480"/>
                      <a:pt x="69245" y="38552"/>
                    </a:cubicBezTo>
                    <a:cubicBezTo>
                      <a:pt x="69129" y="39473"/>
                      <a:pt x="68909" y="40511"/>
                      <a:pt x="69177" y="41505"/>
                    </a:cubicBezTo>
                    <a:cubicBezTo>
                      <a:pt x="69247" y="41763"/>
                      <a:pt x="69129" y="42080"/>
                      <a:pt x="69071" y="42367"/>
                    </a:cubicBezTo>
                    <a:cubicBezTo>
                      <a:pt x="68772" y="43872"/>
                      <a:pt x="68589" y="45416"/>
                      <a:pt x="68132" y="46872"/>
                    </a:cubicBezTo>
                    <a:cubicBezTo>
                      <a:pt x="67428" y="49113"/>
                      <a:pt x="66756" y="51363"/>
                      <a:pt x="65471" y="53402"/>
                    </a:cubicBezTo>
                    <a:cubicBezTo>
                      <a:pt x="64683" y="54656"/>
                      <a:pt x="63949" y="55983"/>
                      <a:pt x="63102" y="57179"/>
                    </a:cubicBezTo>
                    <a:cubicBezTo>
                      <a:pt x="62261" y="58369"/>
                      <a:pt x="61548" y="59657"/>
                      <a:pt x="60486" y="60757"/>
                    </a:cubicBezTo>
                    <a:cubicBezTo>
                      <a:pt x="59227" y="62059"/>
                      <a:pt x="57807" y="63143"/>
                      <a:pt x="56466" y="64319"/>
                    </a:cubicBezTo>
                    <a:cubicBezTo>
                      <a:pt x="56077" y="64660"/>
                      <a:pt x="55445" y="64984"/>
                      <a:pt x="54960" y="65279"/>
                    </a:cubicBezTo>
                    <a:cubicBezTo>
                      <a:pt x="54316" y="65670"/>
                      <a:pt x="53643" y="66107"/>
                      <a:pt x="52978" y="66469"/>
                    </a:cubicBezTo>
                    <a:cubicBezTo>
                      <a:pt x="51332" y="67368"/>
                      <a:pt x="49638" y="68188"/>
                      <a:pt x="47800" y="68667"/>
                    </a:cubicBezTo>
                    <a:cubicBezTo>
                      <a:pt x="47420" y="68767"/>
                      <a:pt x="46983" y="68849"/>
                      <a:pt x="46669" y="69265"/>
                    </a:cubicBezTo>
                    <a:cubicBezTo>
                      <a:pt x="46333" y="69708"/>
                      <a:pt x="45690" y="69720"/>
                      <a:pt x="45168" y="69870"/>
                    </a:cubicBezTo>
                    <a:cubicBezTo>
                      <a:pt x="43794" y="70265"/>
                      <a:pt x="42374" y="70492"/>
                      <a:pt x="41047" y="71047"/>
                    </a:cubicBezTo>
                    <a:cubicBezTo>
                      <a:pt x="40976" y="71077"/>
                      <a:pt x="40912" y="71089"/>
                      <a:pt x="40853" y="71089"/>
                    </a:cubicBezTo>
                    <a:cubicBezTo>
                      <a:pt x="40731" y="71089"/>
                      <a:pt x="40629" y="71037"/>
                      <a:pt x="40529" y="70970"/>
                    </a:cubicBezTo>
                    <a:cubicBezTo>
                      <a:pt x="40418" y="70896"/>
                      <a:pt x="40271" y="70847"/>
                      <a:pt x="40158" y="70847"/>
                    </a:cubicBezTo>
                    <a:cubicBezTo>
                      <a:pt x="40091" y="70847"/>
                      <a:pt x="40036" y="70864"/>
                      <a:pt x="40006" y="70903"/>
                    </a:cubicBezTo>
                    <a:cubicBezTo>
                      <a:pt x="39692" y="71325"/>
                      <a:pt x="39188" y="71409"/>
                      <a:pt x="38775" y="71409"/>
                    </a:cubicBezTo>
                    <a:cubicBezTo>
                      <a:pt x="38618" y="71409"/>
                      <a:pt x="38475" y="71397"/>
                      <a:pt x="38360" y="71387"/>
                    </a:cubicBezTo>
                    <a:cubicBezTo>
                      <a:pt x="38324" y="71383"/>
                      <a:pt x="38289" y="71382"/>
                      <a:pt x="38254" y="71382"/>
                    </a:cubicBezTo>
                    <a:cubicBezTo>
                      <a:pt x="37835" y="71382"/>
                      <a:pt x="37455" y="71598"/>
                      <a:pt x="37017" y="71598"/>
                    </a:cubicBezTo>
                    <a:cubicBezTo>
                      <a:pt x="36833" y="71598"/>
                      <a:pt x="36638" y="71560"/>
                      <a:pt x="36425" y="71450"/>
                    </a:cubicBezTo>
                    <a:cubicBezTo>
                      <a:pt x="36205" y="71336"/>
                      <a:pt x="35945" y="71300"/>
                      <a:pt x="35665" y="71300"/>
                    </a:cubicBezTo>
                    <a:cubicBezTo>
                      <a:pt x="35167" y="71300"/>
                      <a:pt x="34605" y="71414"/>
                      <a:pt x="34090" y="71414"/>
                    </a:cubicBezTo>
                    <a:cubicBezTo>
                      <a:pt x="34058" y="71414"/>
                      <a:pt x="34026" y="71414"/>
                      <a:pt x="33994" y="71413"/>
                    </a:cubicBezTo>
                    <a:cubicBezTo>
                      <a:pt x="33921" y="71411"/>
                      <a:pt x="33848" y="71410"/>
                      <a:pt x="33775" y="71410"/>
                    </a:cubicBezTo>
                    <a:cubicBezTo>
                      <a:pt x="33508" y="71410"/>
                      <a:pt x="33241" y="71421"/>
                      <a:pt x="32976" y="71421"/>
                    </a:cubicBezTo>
                    <a:cubicBezTo>
                      <a:pt x="32463" y="71421"/>
                      <a:pt x="31955" y="71379"/>
                      <a:pt x="31466" y="71135"/>
                    </a:cubicBezTo>
                    <a:cubicBezTo>
                      <a:pt x="31374" y="71089"/>
                      <a:pt x="31260" y="71079"/>
                      <a:pt x="31155" y="71066"/>
                    </a:cubicBezTo>
                    <a:cubicBezTo>
                      <a:pt x="31135" y="71064"/>
                      <a:pt x="31116" y="71063"/>
                      <a:pt x="31098" y="71063"/>
                    </a:cubicBezTo>
                    <a:cubicBezTo>
                      <a:pt x="30792" y="71063"/>
                      <a:pt x="30518" y="71342"/>
                      <a:pt x="30208" y="71342"/>
                    </a:cubicBezTo>
                    <a:cubicBezTo>
                      <a:pt x="30090" y="71342"/>
                      <a:pt x="29966" y="71301"/>
                      <a:pt x="29834" y="71189"/>
                    </a:cubicBezTo>
                    <a:cubicBezTo>
                      <a:pt x="29656" y="71037"/>
                      <a:pt x="29459" y="70999"/>
                      <a:pt x="29255" y="70999"/>
                    </a:cubicBezTo>
                    <a:cubicBezTo>
                      <a:pt x="29053" y="70999"/>
                      <a:pt x="28844" y="71036"/>
                      <a:pt x="28638" y="71036"/>
                    </a:cubicBezTo>
                    <a:cubicBezTo>
                      <a:pt x="28515" y="71036"/>
                      <a:pt x="28394" y="71023"/>
                      <a:pt x="28275" y="70982"/>
                    </a:cubicBezTo>
                    <a:cubicBezTo>
                      <a:pt x="27771" y="70809"/>
                      <a:pt x="27217" y="70752"/>
                      <a:pt x="26691" y="70638"/>
                    </a:cubicBezTo>
                    <a:cubicBezTo>
                      <a:pt x="25022" y="70277"/>
                      <a:pt x="23314" y="70016"/>
                      <a:pt x="21752" y="69265"/>
                    </a:cubicBezTo>
                    <a:cubicBezTo>
                      <a:pt x="20525" y="68675"/>
                      <a:pt x="19245" y="68215"/>
                      <a:pt x="18084" y="67459"/>
                    </a:cubicBezTo>
                    <a:cubicBezTo>
                      <a:pt x="17050" y="66785"/>
                      <a:pt x="15937" y="66200"/>
                      <a:pt x="14989" y="65422"/>
                    </a:cubicBezTo>
                    <a:cubicBezTo>
                      <a:pt x="13648" y="64324"/>
                      <a:pt x="12316" y="63202"/>
                      <a:pt x="11194" y="61857"/>
                    </a:cubicBezTo>
                    <a:cubicBezTo>
                      <a:pt x="10529" y="61059"/>
                      <a:pt x="9796" y="60318"/>
                      <a:pt x="9079" y="59564"/>
                    </a:cubicBezTo>
                    <a:cubicBezTo>
                      <a:pt x="8760" y="59228"/>
                      <a:pt x="8533" y="58811"/>
                      <a:pt x="8304" y="58438"/>
                    </a:cubicBezTo>
                    <a:cubicBezTo>
                      <a:pt x="7728" y="57495"/>
                      <a:pt x="7108" y="56574"/>
                      <a:pt x="6585" y="55589"/>
                    </a:cubicBezTo>
                    <a:cubicBezTo>
                      <a:pt x="6148" y="54763"/>
                      <a:pt x="5880" y="53859"/>
                      <a:pt x="5347" y="53074"/>
                    </a:cubicBezTo>
                    <a:cubicBezTo>
                      <a:pt x="5082" y="52683"/>
                      <a:pt x="5073" y="52128"/>
                      <a:pt x="4903" y="51666"/>
                    </a:cubicBezTo>
                    <a:cubicBezTo>
                      <a:pt x="4427" y="50375"/>
                      <a:pt x="3759" y="49127"/>
                      <a:pt x="3486" y="47797"/>
                    </a:cubicBezTo>
                    <a:cubicBezTo>
                      <a:pt x="3256" y="46676"/>
                      <a:pt x="2895" y="45577"/>
                      <a:pt x="2811" y="44401"/>
                    </a:cubicBezTo>
                    <a:cubicBezTo>
                      <a:pt x="2749" y="43498"/>
                      <a:pt x="2674" y="42524"/>
                      <a:pt x="2231" y="41665"/>
                    </a:cubicBezTo>
                    <a:cubicBezTo>
                      <a:pt x="2071" y="41354"/>
                      <a:pt x="2131" y="40893"/>
                      <a:pt x="2178" y="40688"/>
                    </a:cubicBezTo>
                    <a:cubicBezTo>
                      <a:pt x="2368" y="39826"/>
                      <a:pt x="2044" y="39030"/>
                      <a:pt x="2052" y="38204"/>
                    </a:cubicBezTo>
                    <a:cubicBezTo>
                      <a:pt x="2058" y="37480"/>
                      <a:pt x="1760" y="36776"/>
                      <a:pt x="2181" y="36042"/>
                    </a:cubicBezTo>
                    <a:cubicBezTo>
                      <a:pt x="2298" y="35841"/>
                      <a:pt x="2189" y="35270"/>
                      <a:pt x="2064" y="35085"/>
                    </a:cubicBezTo>
                    <a:cubicBezTo>
                      <a:pt x="1688" y="34522"/>
                      <a:pt x="2397" y="34206"/>
                      <a:pt x="2229" y="33651"/>
                    </a:cubicBezTo>
                    <a:cubicBezTo>
                      <a:pt x="2088" y="33184"/>
                      <a:pt x="1840" y="32557"/>
                      <a:pt x="2203" y="32030"/>
                    </a:cubicBezTo>
                    <a:cubicBezTo>
                      <a:pt x="2690" y="31317"/>
                      <a:pt x="2309" y="30476"/>
                      <a:pt x="2575" y="29723"/>
                    </a:cubicBezTo>
                    <a:cubicBezTo>
                      <a:pt x="2684" y="29412"/>
                      <a:pt x="2951" y="28995"/>
                      <a:pt x="2488" y="28682"/>
                    </a:cubicBezTo>
                    <a:cubicBezTo>
                      <a:pt x="2326" y="28573"/>
                      <a:pt x="2391" y="28449"/>
                      <a:pt x="2545" y="28388"/>
                    </a:cubicBezTo>
                    <a:cubicBezTo>
                      <a:pt x="3063" y="28184"/>
                      <a:pt x="2892" y="27735"/>
                      <a:pt x="2993" y="27341"/>
                    </a:cubicBezTo>
                    <a:cubicBezTo>
                      <a:pt x="3354" y="25936"/>
                      <a:pt x="3381" y="24466"/>
                      <a:pt x="4012" y="23097"/>
                    </a:cubicBezTo>
                    <a:cubicBezTo>
                      <a:pt x="4323" y="22422"/>
                      <a:pt x="4497" y="21615"/>
                      <a:pt x="4735" y="20876"/>
                    </a:cubicBezTo>
                    <a:cubicBezTo>
                      <a:pt x="5051" y="19896"/>
                      <a:pt x="5527" y="18962"/>
                      <a:pt x="6016" y="18038"/>
                    </a:cubicBezTo>
                    <a:cubicBezTo>
                      <a:pt x="6798" y="16559"/>
                      <a:pt x="7383" y="14974"/>
                      <a:pt x="8159" y="13490"/>
                    </a:cubicBezTo>
                    <a:cubicBezTo>
                      <a:pt x="8708" y="12440"/>
                      <a:pt x="9437" y="11486"/>
                      <a:pt x="10065" y="10477"/>
                    </a:cubicBezTo>
                    <a:cubicBezTo>
                      <a:pt x="10964" y="9033"/>
                      <a:pt x="12058" y="7739"/>
                      <a:pt x="13207" y="6472"/>
                    </a:cubicBezTo>
                    <a:cubicBezTo>
                      <a:pt x="14242" y="5334"/>
                      <a:pt x="15343" y="4281"/>
                      <a:pt x="16539" y="3339"/>
                    </a:cubicBezTo>
                    <a:cubicBezTo>
                      <a:pt x="17356" y="2697"/>
                      <a:pt x="18318" y="2243"/>
                      <a:pt x="19242" y="1689"/>
                    </a:cubicBezTo>
                    <a:close/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33"/>
            <p:cNvGrpSpPr/>
            <p:nvPr/>
          </p:nvGrpSpPr>
          <p:grpSpPr>
            <a:xfrm>
              <a:off x="5422732" y="2608268"/>
              <a:ext cx="449535" cy="641782"/>
              <a:chOff x="5296498" y="2608268"/>
              <a:chExt cx="449535" cy="641782"/>
            </a:xfrm>
          </p:grpSpPr>
          <p:sp>
            <p:nvSpPr>
              <p:cNvPr id="933" name="Google Shape;933;p33"/>
              <p:cNvSpPr/>
              <p:nvPr/>
            </p:nvSpPr>
            <p:spPr>
              <a:xfrm>
                <a:off x="5296498" y="2695175"/>
                <a:ext cx="449535" cy="451490"/>
              </a:xfrm>
              <a:custGeom>
                <a:avLst/>
                <a:gdLst/>
                <a:ahLst/>
                <a:cxnLst/>
                <a:rect l="l" t="t" r="r" b="b"/>
                <a:pathLst>
                  <a:path w="35642" h="35797" extrusionOk="0">
                    <a:moveTo>
                      <a:pt x="19567" y="869"/>
                    </a:moveTo>
                    <a:cubicBezTo>
                      <a:pt x="20117" y="869"/>
                      <a:pt x="20387" y="1246"/>
                      <a:pt x="20393" y="2075"/>
                    </a:cubicBezTo>
                    <a:cubicBezTo>
                      <a:pt x="20245" y="2531"/>
                      <a:pt x="20384" y="3075"/>
                      <a:pt x="20432" y="3620"/>
                    </a:cubicBezTo>
                    <a:cubicBezTo>
                      <a:pt x="20471" y="4083"/>
                      <a:pt x="20602" y="4511"/>
                      <a:pt x="21144" y="4612"/>
                    </a:cubicBezTo>
                    <a:cubicBezTo>
                      <a:pt x="22602" y="4883"/>
                      <a:pt x="23831" y="5693"/>
                      <a:pt x="25133" y="6322"/>
                    </a:cubicBezTo>
                    <a:cubicBezTo>
                      <a:pt x="25366" y="6434"/>
                      <a:pt x="25554" y="6520"/>
                      <a:pt x="25751" y="6520"/>
                    </a:cubicBezTo>
                    <a:cubicBezTo>
                      <a:pt x="25920" y="6520"/>
                      <a:pt x="26096" y="6458"/>
                      <a:pt x="26314" y="6297"/>
                    </a:cubicBezTo>
                    <a:cubicBezTo>
                      <a:pt x="26920" y="5849"/>
                      <a:pt x="27697" y="5639"/>
                      <a:pt x="28366" y="5266"/>
                    </a:cubicBezTo>
                    <a:cubicBezTo>
                      <a:pt x="28522" y="5179"/>
                      <a:pt x="28664" y="5142"/>
                      <a:pt x="28792" y="5142"/>
                    </a:cubicBezTo>
                    <a:cubicBezTo>
                      <a:pt x="29084" y="5142"/>
                      <a:pt x="29309" y="5332"/>
                      <a:pt x="29486" y="5563"/>
                    </a:cubicBezTo>
                    <a:cubicBezTo>
                      <a:pt x="29929" y="6142"/>
                      <a:pt x="30259" y="6807"/>
                      <a:pt x="30690" y="7398"/>
                    </a:cubicBezTo>
                    <a:cubicBezTo>
                      <a:pt x="31051" y="7893"/>
                      <a:pt x="30911" y="8326"/>
                      <a:pt x="30579" y="8699"/>
                    </a:cubicBezTo>
                    <a:cubicBezTo>
                      <a:pt x="30276" y="9043"/>
                      <a:pt x="29915" y="9377"/>
                      <a:pt x="29511" y="9583"/>
                    </a:cubicBezTo>
                    <a:cubicBezTo>
                      <a:pt x="29021" y="9830"/>
                      <a:pt x="29044" y="10199"/>
                      <a:pt x="29150" y="10575"/>
                    </a:cubicBezTo>
                    <a:cubicBezTo>
                      <a:pt x="29363" y="11329"/>
                      <a:pt x="29612" y="12078"/>
                      <a:pt x="29896" y="12807"/>
                    </a:cubicBezTo>
                    <a:cubicBezTo>
                      <a:pt x="30007" y="13090"/>
                      <a:pt x="30271" y="13293"/>
                      <a:pt x="30575" y="13422"/>
                    </a:cubicBezTo>
                    <a:cubicBezTo>
                      <a:pt x="31534" y="13829"/>
                      <a:pt x="32483" y="14262"/>
                      <a:pt x="33446" y="14662"/>
                    </a:cubicBezTo>
                    <a:cubicBezTo>
                      <a:pt x="33656" y="14749"/>
                      <a:pt x="33681" y="14873"/>
                      <a:pt x="33742" y="15063"/>
                    </a:cubicBezTo>
                    <a:cubicBezTo>
                      <a:pt x="34083" y="16125"/>
                      <a:pt x="33978" y="17252"/>
                      <a:pt x="34255" y="18328"/>
                    </a:cubicBezTo>
                    <a:cubicBezTo>
                      <a:pt x="34344" y="18672"/>
                      <a:pt x="34261" y="19132"/>
                      <a:pt x="33605" y="19314"/>
                    </a:cubicBezTo>
                    <a:cubicBezTo>
                      <a:pt x="32734" y="19556"/>
                      <a:pt x="31945" y="20103"/>
                      <a:pt x="31122" y="20518"/>
                    </a:cubicBezTo>
                    <a:cubicBezTo>
                      <a:pt x="30645" y="20758"/>
                      <a:pt x="30698" y="21274"/>
                      <a:pt x="30508" y="21668"/>
                    </a:cubicBezTo>
                    <a:cubicBezTo>
                      <a:pt x="29694" y="23351"/>
                      <a:pt x="29595" y="24952"/>
                      <a:pt x="30808" y="26532"/>
                    </a:cubicBezTo>
                    <a:cubicBezTo>
                      <a:pt x="31058" y="26859"/>
                      <a:pt x="31096" y="27388"/>
                      <a:pt x="31332" y="27789"/>
                    </a:cubicBezTo>
                    <a:cubicBezTo>
                      <a:pt x="31581" y="28216"/>
                      <a:pt x="31132" y="28317"/>
                      <a:pt x="30936" y="28443"/>
                    </a:cubicBezTo>
                    <a:cubicBezTo>
                      <a:pt x="30156" y="28947"/>
                      <a:pt x="29302" y="29345"/>
                      <a:pt x="28807" y="30199"/>
                    </a:cubicBezTo>
                    <a:cubicBezTo>
                      <a:pt x="28685" y="30410"/>
                      <a:pt x="28532" y="30510"/>
                      <a:pt x="28375" y="30510"/>
                    </a:cubicBezTo>
                    <a:cubicBezTo>
                      <a:pt x="28232" y="30510"/>
                      <a:pt x="28087" y="30428"/>
                      <a:pt x="27958" y="30274"/>
                    </a:cubicBezTo>
                    <a:cubicBezTo>
                      <a:pt x="27526" y="29753"/>
                      <a:pt x="26889" y="29622"/>
                      <a:pt x="26336" y="29345"/>
                    </a:cubicBezTo>
                    <a:cubicBezTo>
                      <a:pt x="26226" y="29290"/>
                      <a:pt x="26124" y="29268"/>
                      <a:pt x="26028" y="29268"/>
                    </a:cubicBezTo>
                    <a:cubicBezTo>
                      <a:pt x="25618" y="29268"/>
                      <a:pt x="25303" y="29678"/>
                      <a:pt x="24926" y="29809"/>
                    </a:cubicBezTo>
                    <a:cubicBezTo>
                      <a:pt x="23770" y="30208"/>
                      <a:pt x="22681" y="30804"/>
                      <a:pt x="21524" y="31201"/>
                    </a:cubicBezTo>
                    <a:cubicBezTo>
                      <a:pt x="20911" y="31409"/>
                      <a:pt x="20600" y="31730"/>
                      <a:pt x="20723" y="32308"/>
                    </a:cubicBezTo>
                    <a:cubicBezTo>
                      <a:pt x="20805" y="32693"/>
                      <a:pt x="20695" y="33041"/>
                      <a:pt x="20710" y="33405"/>
                    </a:cubicBezTo>
                    <a:cubicBezTo>
                      <a:pt x="20739" y="34065"/>
                      <a:pt x="20339" y="34397"/>
                      <a:pt x="19730" y="34397"/>
                    </a:cubicBezTo>
                    <a:cubicBezTo>
                      <a:pt x="19615" y="34397"/>
                      <a:pt x="19493" y="34386"/>
                      <a:pt x="19365" y="34362"/>
                    </a:cubicBezTo>
                    <a:cubicBezTo>
                      <a:pt x="19307" y="34351"/>
                      <a:pt x="19251" y="34346"/>
                      <a:pt x="19195" y="34346"/>
                    </a:cubicBezTo>
                    <a:cubicBezTo>
                      <a:pt x="18749" y="34346"/>
                      <a:pt x="18350" y="34655"/>
                      <a:pt x="17915" y="34763"/>
                    </a:cubicBezTo>
                    <a:cubicBezTo>
                      <a:pt x="17650" y="34830"/>
                      <a:pt x="17416" y="34866"/>
                      <a:pt x="17213" y="34866"/>
                    </a:cubicBezTo>
                    <a:cubicBezTo>
                      <a:pt x="16641" y="34866"/>
                      <a:pt x="16312" y="34573"/>
                      <a:pt x="16201" y="33827"/>
                    </a:cubicBezTo>
                    <a:cubicBezTo>
                      <a:pt x="16093" y="33099"/>
                      <a:pt x="15599" y="32508"/>
                      <a:pt x="15585" y="31747"/>
                    </a:cubicBezTo>
                    <a:cubicBezTo>
                      <a:pt x="15582" y="31633"/>
                      <a:pt x="15386" y="31249"/>
                      <a:pt x="15023" y="31114"/>
                    </a:cubicBezTo>
                    <a:cubicBezTo>
                      <a:pt x="14161" y="30795"/>
                      <a:pt x="13369" y="30283"/>
                      <a:pt x="12528" y="29933"/>
                    </a:cubicBezTo>
                    <a:cubicBezTo>
                      <a:pt x="12180" y="29788"/>
                      <a:pt x="11820" y="29717"/>
                      <a:pt x="11461" y="29717"/>
                    </a:cubicBezTo>
                    <a:cubicBezTo>
                      <a:pt x="10863" y="29717"/>
                      <a:pt x="10265" y="29914"/>
                      <a:pt x="9718" y="30299"/>
                    </a:cubicBezTo>
                    <a:cubicBezTo>
                      <a:pt x="9524" y="30437"/>
                      <a:pt x="9302" y="30540"/>
                      <a:pt x="9112" y="30683"/>
                    </a:cubicBezTo>
                    <a:cubicBezTo>
                      <a:pt x="8605" y="31064"/>
                      <a:pt x="8250" y="31259"/>
                      <a:pt x="7917" y="31259"/>
                    </a:cubicBezTo>
                    <a:cubicBezTo>
                      <a:pt x="7550" y="31259"/>
                      <a:pt x="7209" y="31022"/>
                      <a:pt x="6721" y="30540"/>
                    </a:cubicBezTo>
                    <a:cubicBezTo>
                      <a:pt x="6316" y="30141"/>
                      <a:pt x="5892" y="29762"/>
                      <a:pt x="5461" y="29392"/>
                    </a:cubicBezTo>
                    <a:cubicBezTo>
                      <a:pt x="5192" y="29161"/>
                      <a:pt x="5240" y="28941"/>
                      <a:pt x="5422" y="28706"/>
                    </a:cubicBezTo>
                    <a:cubicBezTo>
                      <a:pt x="5831" y="28174"/>
                      <a:pt x="5851" y="27516"/>
                      <a:pt x="6050" y="26921"/>
                    </a:cubicBezTo>
                    <a:cubicBezTo>
                      <a:pt x="6463" y="25697"/>
                      <a:pt x="5815" y="24793"/>
                      <a:pt x="5562" y="23732"/>
                    </a:cubicBezTo>
                    <a:cubicBezTo>
                      <a:pt x="5358" y="22881"/>
                      <a:pt x="4818" y="22074"/>
                      <a:pt x="4994" y="21119"/>
                    </a:cubicBezTo>
                    <a:cubicBezTo>
                      <a:pt x="5059" y="20761"/>
                      <a:pt x="4772" y="20392"/>
                      <a:pt x="4462" y="20346"/>
                    </a:cubicBezTo>
                    <a:cubicBezTo>
                      <a:pt x="3658" y="20224"/>
                      <a:pt x="3042" y="19664"/>
                      <a:pt x="2245" y="19524"/>
                    </a:cubicBezTo>
                    <a:cubicBezTo>
                      <a:pt x="1544" y="19403"/>
                      <a:pt x="974" y="17963"/>
                      <a:pt x="1268" y="17166"/>
                    </a:cubicBezTo>
                    <a:cubicBezTo>
                      <a:pt x="1346" y="16956"/>
                      <a:pt x="1360" y="16763"/>
                      <a:pt x="1373" y="16559"/>
                    </a:cubicBezTo>
                    <a:cubicBezTo>
                      <a:pt x="1446" y="15203"/>
                      <a:pt x="1447" y="15209"/>
                      <a:pt x="2734" y="14767"/>
                    </a:cubicBezTo>
                    <a:cubicBezTo>
                      <a:pt x="2857" y="14725"/>
                      <a:pt x="2982" y="14712"/>
                      <a:pt x="3108" y="14712"/>
                    </a:cubicBezTo>
                    <a:cubicBezTo>
                      <a:pt x="3302" y="14712"/>
                      <a:pt x="3498" y="14742"/>
                      <a:pt x="3693" y="14742"/>
                    </a:cubicBezTo>
                    <a:cubicBezTo>
                      <a:pt x="3873" y="14742"/>
                      <a:pt x="4053" y="14716"/>
                      <a:pt x="4229" y="14616"/>
                    </a:cubicBezTo>
                    <a:cubicBezTo>
                      <a:pt x="4551" y="14433"/>
                      <a:pt x="4919" y="14347"/>
                      <a:pt x="5311" y="14319"/>
                    </a:cubicBezTo>
                    <a:cubicBezTo>
                      <a:pt x="5909" y="14277"/>
                      <a:pt x="5630" y="13739"/>
                      <a:pt x="5767" y="13425"/>
                    </a:cubicBezTo>
                    <a:cubicBezTo>
                      <a:pt x="6004" y="12876"/>
                      <a:pt x="6033" y="12249"/>
                      <a:pt x="6441" y="11757"/>
                    </a:cubicBezTo>
                    <a:cubicBezTo>
                      <a:pt x="6771" y="11356"/>
                      <a:pt x="6746" y="10927"/>
                      <a:pt x="6442" y="10457"/>
                    </a:cubicBezTo>
                    <a:cubicBezTo>
                      <a:pt x="5971" y="9726"/>
                      <a:pt x="5388" y="9083"/>
                      <a:pt x="4784" y="8487"/>
                    </a:cubicBezTo>
                    <a:cubicBezTo>
                      <a:pt x="4272" y="7979"/>
                      <a:pt x="4428" y="7582"/>
                      <a:pt x="4734" y="7178"/>
                    </a:cubicBezTo>
                    <a:cubicBezTo>
                      <a:pt x="5176" y="6594"/>
                      <a:pt x="5778" y="6162"/>
                      <a:pt x="6232" y="5560"/>
                    </a:cubicBezTo>
                    <a:cubicBezTo>
                      <a:pt x="6374" y="5372"/>
                      <a:pt x="6538" y="5299"/>
                      <a:pt x="6706" y="5299"/>
                    </a:cubicBezTo>
                    <a:cubicBezTo>
                      <a:pt x="7059" y="5299"/>
                      <a:pt x="7435" y="5617"/>
                      <a:pt x="7685" y="5860"/>
                    </a:cubicBezTo>
                    <a:cubicBezTo>
                      <a:pt x="8166" y="6328"/>
                      <a:pt x="8947" y="6319"/>
                      <a:pt x="9292" y="6960"/>
                    </a:cubicBezTo>
                    <a:cubicBezTo>
                      <a:pt x="9307" y="6988"/>
                      <a:pt x="9392" y="7004"/>
                      <a:pt x="9467" y="7004"/>
                    </a:cubicBezTo>
                    <a:cubicBezTo>
                      <a:pt x="9523" y="7004"/>
                      <a:pt x="9573" y="6995"/>
                      <a:pt x="9588" y="6975"/>
                    </a:cubicBezTo>
                    <a:cubicBezTo>
                      <a:pt x="10173" y="6185"/>
                      <a:pt x="11386" y="6446"/>
                      <a:pt x="11915" y="5571"/>
                    </a:cubicBezTo>
                    <a:cubicBezTo>
                      <a:pt x="11952" y="5510"/>
                      <a:pt x="12021" y="5496"/>
                      <a:pt x="12085" y="5496"/>
                    </a:cubicBezTo>
                    <a:cubicBezTo>
                      <a:pt x="12146" y="5496"/>
                      <a:pt x="12202" y="5509"/>
                      <a:pt x="12225" y="5509"/>
                    </a:cubicBezTo>
                    <a:cubicBezTo>
                      <a:pt x="12229" y="5509"/>
                      <a:pt x="12232" y="5508"/>
                      <a:pt x="12234" y="5507"/>
                    </a:cubicBezTo>
                    <a:cubicBezTo>
                      <a:pt x="12741" y="5068"/>
                      <a:pt x="13438" y="5062"/>
                      <a:pt x="14015" y="4745"/>
                    </a:cubicBezTo>
                    <a:cubicBezTo>
                      <a:pt x="14570" y="4441"/>
                      <a:pt x="15339" y="4508"/>
                      <a:pt x="15498" y="3691"/>
                    </a:cubicBezTo>
                    <a:cubicBezTo>
                      <a:pt x="15644" y="2931"/>
                      <a:pt x="15998" y="2263"/>
                      <a:pt x="16264" y="1556"/>
                    </a:cubicBezTo>
                    <a:cubicBezTo>
                      <a:pt x="16447" y="1071"/>
                      <a:pt x="16735" y="931"/>
                      <a:pt x="17039" y="931"/>
                    </a:cubicBezTo>
                    <a:cubicBezTo>
                      <a:pt x="17187" y="931"/>
                      <a:pt x="17340" y="965"/>
                      <a:pt x="17486" y="1008"/>
                    </a:cubicBezTo>
                    <a:cubicBezTo>
                      <a:pt x="17704" y="1072"/>
                      <a:pt x="17913" y="1098"/>
                      <a:pt x="18116" y="1098"/>
                    </a:cubicBezTo>
                    <a:cubicBezTo>
                      <a:pt x="18448" y="1098"/>
                      <a:pt x="18767" y="1029"/>
                      <a:pt x="19093" y="941"/>
                    </a:cubicBezTo>
                    <a:cubicBezTo>
                      <a:pt x="19269" y="893"/>
                      <a:pt x="19427" y="869"/>
                      <a:pt x="19567" y="869"/>
                    </a:cubicBezTo>
                    <a:close/>
                    <a:moveTo>
                      <a:pt x="19696" y="1"/>
                    </a:moveTo>
                    <a:cubicBezTo>
                      <a:pt x="19195" y="1"/>
                      <a:pt x="18694" y="53"/>
                      <a:pt x="18188" y="53"/>
                    </a:cubicBezTo>
                    <a:cubicBezTo>
                      <a:pt x="18034" y="53"/>
                      <a:pt x="17880" y="48"/>
                      <a:pt x="17725" y="36"/>
                    </a:cubicBezTo>
                    <a:cubicBezTo>
                      <a:pt x="17585" y="24"/>
                      <a:pt x="17449" y="19"/>
                      <a:pt x="17317" y="19"/>
                    </a:cubicBezTo>
                    <a:cubicBezTo>
                      <a:pt x="16047" y="19"/>
                      <a:pt x="15151" y="563"/>
                      <a:pt x="14872" y="2094"/>
                    </a:cubicBezTo>
                    <a:cubicBezTo>
                      <a:pt x="14759" y="2718"/>
                      <a:pt x="14667" y="3579"/>
                      <a:pt x="13774" y="3824"/>
                    </a:cubicBezTo>
                    <a:cubicBezTo>
                      <a:pt x="13245" y="3968"/>
                      <a:pt x="12749" y="4256"/>
                      <a:pt x="12256" y="4418"/>
                    </a:cubicBezTo>
                    <a:cubicBezTo>
                      <a:pt x="11470" y="4676"/>
                      <a:pt x="11000" y="5409"/>
                      <a:pt x="10180" y="5555"/>
                    </a:cubicBezTo>
                    <a:cubicBezTo>
                      <a:pt x="9866" y="5611"/>
                      <a:pt x="9771" y="5944"/>
                      <a:pt x="9700" y="6345"/>
                    </a:cubicBezTo>
                    <a:cubicBezTo>
                      <a:pt x="9505" y="6084"/>
                      <a:pt x="9389" y="5941"/>
                      <a:pt x="9288" y="5790"/>
                    </a:cubicBezTo>
                    <a:cubicBezTo>
                      <a:pt x="8847" y="5129"/>
                      <a:pt x="8376" y="4494"/>
                      <a:pt x="7584" y="4231"/>
                    </a:cubicBezTo>
                    <a:cubicBezTo>
                      <a:pt x="7282" y="4131"/>
                      <a:pt x="6902" y="4017"/>
                      <a:pt x="6583" y="4017"/>
                    </a:cubicBezTo>
                    <a:cubicBezTo>
                      <a:pt x="6368" y="4017"/>
                      <a:pt x="6180" y="4069"/>
                      <a:pt x="6064" y="4213"/>
                    </a:cubicBezTo>
                    <a:cubicBezTo>
                      <a:pt x="5490" y="4923"/>
                      <a:pt x="4678" y="5396"/>
                      <a:pt x="4196" y="6163"/>
                    </a:cubicBezTo>
                    <a:cubicBezTo>
                      <a:pt x="3770" y="6843"/>
                      <a:pt x="3087" y="7363"/>
                      <a:pt x="3420" y="8444"/>
                    </a:cubicBezTo>
                    <a:cubicBezTo>
                      <a:pt x="3636" y="9144"/>
                      <a:pt x="4280" y="9268"/>
                      <a:pt x="4521" y="9839"/>
                    </a:cubicBezTo>
                    <a:cubicBezTo>
                      <a:pt x="4730" y="10326"/>
                      <a:pt x="5321" y="10647"/>
                      <a:pt x="5341" y="11228"/>
                    </a:cubicBezTo>
                    <a:cubicBezTo>
                      <a:pt x="5389" y="12679"/>
                      <a:pt x="4431" y="13695"/>
                      <a:pt x="3014" y="13695"/>
                    </a:cubicBezTo>
                    <a:cubicBezTo>
                      <a:pt x="2972" y="13695"/>
                      <a:pt x="2930" y="13694"/>
                      <a:pt x="2888" y="13692"/>
                    </a:cubicBezTo>
                    <a:cubicBezTo>
                      <a:pt x="2838" y="13690"/>
                      <a:pt x="2790" y="13689"/>
                      <a:pt x="2742" y="13689"/>
                    </a:cubicBezTo>
                    <a:cubicBezTo>
                      <a:pt x="1372" y="13689"/>
                      <a:pt x="515" y="14541"/>
                      <a:pt x="363" y="15975"/>
                    </a:cubicBezTo>
                    <a:cubicBezTo>
                      <a:pt x="291" y="16659"/>
                      <a:pt x="511" y="17320"/>
                      <a:pt x="329" y="18031"/>
                    </a:cubicBezTo>
                    <a:cubicBezTo>
                      <a:pt x="223" y="18440"/>
                      <a:pt x="0" y="19089"/>
                      <a:pt x="377" y="19467"/>
                    </a:cubicBezTo>
                    <a:cubicBezTo>
                      <a:pt x="758" y="19848"/>
                      <a:pt x="1215" y="20282"/>
                      <a:pt x="1766" y="20361"/>
                    </a:cubicBezTo>
                    <a:cubicBezTo>
                      <a:pt x="2465" y="20462"/>
                      <a:pt x="3025" y="20819"/>
                      <a:pt x="3599" y="21139"/>
                    </a:cubicBezTo>
                    <a:cubicBezTo>
                      <a:pt x="3894" y="21304"/>
                      <a:pt x="4185" y="21584"/>
                      <a:pt x="4221" y="22007"/>
                    </a:cubicBezTo>
                    <a:cubicBezTo>
                      <a:pt x="4272" y="22597"/>
                      <a:pt x="4464" y="23165"/>
                      <a:pt x="4580" y="23735"/>
                    </a:cubicBezTo>
                    <a:cubicBezTo>
                      <a:pt x="4694" y="24289"/>
                      <a:pt x="5140" y="24551"/>
                      <a:pt x="5311" y="25017"/>
                    </a:cubicBezTo>
                    <a:cubicBezTo>
                      <a:pt x="5668" y="25988"/>
                      <a:pt x="5070" y="26732"/>
                      <a:pt x="4728" y="27522"/>
                    </a:cubicBezTo>
                    <a:cubicBezTo>
                      <a:pt x="4054" y="29087"/>
                      <a:pt x="4011" y="29099"/>
                      <a:pt x="5153" y="30264"/>
                    </a:cubicBezTo>
                    <a:cubicBezTo>
                      <a:pt x="5803" y="30927"/>
                      <a:pt x="6495" y="31571"/>
                      <a:pt x="7254" y="32100"/>
                    </a:cubicBezTo>
                    <a:cubicBezTo>
                      <a:pt x="7452" y="32239"/>
                      <a:pt x="7734" y="32386"/>
                      <a:pt x="8020" y="32386"/>
                    </a:cubicBezTo>
                    <a:cubicBezTo>
                      <a:pt x="8207" y="32386"/>
                      <a:pt x="8396" y="32323"/>
                      <a:pt x="8566" y="32156"/>
                    </a:cubicBezTo>
                    <a:cubicBezTo>
                      <a:pt x="8959" y="31766"/>
                      <a:pt x="9470" y="31644"/>
                      <a:pt x="9933" y="31405"/>
                    </a:cubicBezTo>
                    <a:cubicBezTo>
                      <a:pt x="10510" y="31107"/>
                      <a:pt x="11061" y="30830"/>
                      <a:pt x="11627" y="30830"/>
                    </a:cubicBezTo>
                    <a:cubicBezTo>
                      <a:pt x="12004" y="30830"/>
                      <a:pt x="12387" y="30952"/>
                      <a:pt x="12789" y="31272"/>
                    </a:cubicBezTo>
                    <a:cubicBezTo>
                      <a:pt x="12937" y="31389"/>
                      <a:pt x="13212" y="31328"/>
                      <a:pt x="13394" y="31419"/>
                    </a:cubicBezTo>
                    <a:cubicBezTo>
                      <a:pt x="13877" y="31654"/>
                      <a:pt x="14700" y="31640"/>
                      <a:pt x="14808" y="32080"/>
                    </a:cubicBezTo>
                    <a:cubicBezTo>
                      <a:pt x="15036" y="32991"/>
                      <a:pt x="15328" y="33890"/>
                      <a:pt x="15645" y="34754"/>
                    </a:cubicBezTo>
                    <a:cubicBezTo>
                      <a:pt x="15952" y="35590"/>
                      <a:pt x="16078" y="35796"/>
                      <a:pt x="16600" y="35796"/>
                    </a:cubicBezTo>
                    <a:cubicBezTo>
                      <a:pt x="16785" y="35796"/>
                      <a:pt x="17021" y="35770"/>
                      <a:pt x="17333" y="35737"/>
                    </a:cubicBezTo>
                    <a:cubicBezTo>
                      <a:pt x="17655" y="35702"/>
                      <a:pt x="17937" y="35511"/>
                      <a:pt x="18218" y="35511"/>
                    </a:cubicBezTo>
                    <a:cubicBezTo>
                      <a:pt x="18240" y="35511"/>
                      <a:pt x="18262" y="35512"/>
                      <a:pt x="18284" y="35515"/>
                    </a:cubicBezTo>
                    <a:cubicBezTo>
                      <a:pt x="18387" y="35526"/>
                      <a:pt x="18490" y="35531"/>
                      <a:pt x="18593" y="35531"/>
                    </a:cubicBezTo>
                    <a:cubicBezTo>
                      <a:pt x="19029" y="35531"/>
                      <a:pt x="19460" y="35447"/>
                      <a:pt x="19896" y="35447"/>
                    </a:cubicBezTo>
                    <a:cubicBezTo>
                      <a:pt x="20057" y="35447"/>
                      <a:pt x="20218" y="35459"/>
                      <a:pt x="20381" y="35490"/>
                    </a:cubicBezTo>
                    <a:cubicBezTo>
                      <a:pt x="20438" y="35501"/>
                      <a:pt x="20492" y="35506"/>
                      <a:pt x="20542" y="35506"/>
                    </a:cubicBezTo>
                    <a:cubicBezTo>
                      <a:pt x="20962" y="35506"/>
                      <a:pt x="21172" y="35147"/>
                      <a:pt x="21236" y="34759"/>
                    </a:cubicBezTo>
                    <a:cubicBezTo>
                      <a:pt x="21379" y="33895"/>
                      <a:pt x="21605" y="33036"/>
                      <a:pt x="21535" y="32148"/>
                    </a:cubicBezTo>
                    <a:cubicBezTo>
                      <a:pt x="21518" y="31930"/>
                      <a:pt x="21516" y="31836"/>
                      <a:pt x="21830" y="31755"/>
                    </a:cubicBezTo>
                    <a:cubicBezTo>
                      <a:pt x="22711" y="31531"/>
                      <a:pt x="23521" y="31070"/>
                      <a:pt x="24371" y="30764"/>
                    </a:cubicBezTo>
                    <a:cubicBezTo>
                      <a:pt x="24794" y="30611"/>
                      <a:pt x="25189" y="30204"/>
                      <a:pt x="25669" y="30204"/>
                    </a:cubicBezTo>
                    <a:cubicBezTo>
                      <a:pt x="25796" y="30204"/>
                      <a:pt x="25929" y="30233"/>
                      <a:pt x="26070" y="30302"/>
                    </a:cubicBezTo>
                    <a:cubicBezTo>
                      <a:pt x="26714" y="30617"/>
                      <a:pt x="27404" y="30863"/>
                      <a:pt x="27919" y="31400"/>
                    </a:cubicBezTo>
                    <a:cubicBezTo>
                      <a:pt x="28120" y="31609"/>
                      <a:pt x="28334" y="31706"/>
                      <a:pt x="28537" y="31706"/>
                    </a:cubicBezTo>
                    <a:cubicBezTo>
                      <a:pt x="28768" y="31706"/>
                      <a:pt x="28985" y="31581"/>
                      <a:pt x="29153" y="31355"/>
                    </a:cubicBezTo>
                    <a:cubicBezTo>
                      <a:pt x="29945" y="30292"/>
                      <a:pt x="31368" y="29933"/>
                      <a:pt x="31892" y="28482"/>
                    </a:cubicBezTo>
                    <a:cubicBezTo>
                      <a:pt x="32287" y="27386"/>
                      <a:pt x="32496" y="27215"/>
                      <a:pt x="31880" y="26142"/>
                    </a:cubicBezTo>
                    <a:cubicBezTo>
                      <a:pt x="31530" y="25534"/>
                      <a:pt x="31181" y="24902"/>
                      <a:pt x="31024" y="24159"/>
                    </a:cubicBezTo>
                    <a:cubicBezTo>
                      <a:pt x="30889" y="23522"/>
                      <a:pt x="31346" y="23188"/>
                      <a:pt x="31405" y="22679"/>
                    </a:cubicBezTo>
                    <a:cubicBezTo>
                      <a:pt x="31561" y="21295"/>
                      <a:pt x="32099" y="20732"/>
                      <a:pt x="33400" y="20422"/>
                    </a:cubicBezTo>
                    <a:cubicBezTo>
                      <a:pt x="33706" y="20349"/>
                      <a:pt x="34053" y="20251"/>
                      <a:pt x="34272" y="20047"/>
                    </a:cubicBezTo>
                    <a:cubicBezTo>
                      <a:pt x="34756" y="19591"/>
                      <a:pt x="35641" y="19360"/>
                      <a:pt x="35223" y="18336"/>
                    </a:cubicBezTo>
                    <a:cubicBezTo>
                      <a:pt x="35024" y="17849"/>
                      <a:pt x="35017" y="17275"/>
                      <a:pt x="34899" y="16754"/>
                    </a:cubicBezTo>
                    <a:cubicBezTo>
                      <a:pt x="34770" y="16191"/>
                      <a:pt x="34608" y="15545"/>
                      <a:pt x="34674" y="14914"/>
                    </a:cubicBezTo>
                    <a:cubicBezTo>
                      <a:pt x="34713" y="14540"/>
                      <a:pt x="34513" y="14301"/>
                      <a:pt x="34187" y="14084"/>
                    </a:cubicBezTo>
                    <a:cubicBezTo>
                      <a:pt x="33322" y="13512"/>
                      <a:pt x="32326" y="13204"/>
                      <a:pt x="31399" y="12787"/>
                    </a:cubicBezTo>
                    <a:cubicBezTo>
                      <a:pt x="30474" y="12370"/>
                      <a:pt x="30698" y="11581"/>
                      <a:pt x="30338" y="11006"/>
                    </a:cubicBezTo>
                    <a:cubicBezTo>
                      <a:pt x="29730" y="10034"/>
                      <a:pt x="30544" y="9701"/>
                      <a:pt x="31037" y="9287"/>
                    </a:cubicBezTo>
                    <a:cubicBezTo>
                      <a:pt x="31919" y="8548"/>
                      <a:pt x="32112" y="7868"/>
                      <a:pt x="31545" y="6902"/>
                    </a:cubicBezTo>
                    <a:cubicBezTo>
                      <a:pt x="31256" y="6409"/>
                      <a:pt x="30954" y="5925"/>
                      <a:pt x="30654" y="5438"/>
                    </a:cubicBezTo>
                    <a:cubicBezTo>
                      <a:pt x="30222" y="4744"/>
                      <a:pt x="29267" y="4212"/>
                      <a:pt x="28590" y="4212"/>
                    </a:cubicBezTo>
                    <a:cubicBezTo>
                      <a:pt x="28476" y="4212"/>
                      <a:pt x="28370" y="4227"/>
                      <a:pt x="28275" y="4259"/>
                    </a:cubicBezTo>
                    <a:cubicBezTo>
                      <a:pt x="27610" y="4483"/>
                      <a:pt x="26967" y="4746"/>
                      <a:pt x="26406" y="5182"/>
                    </a:cubicBezTo>
                    <a:cubicBezTo>
                      <a:pt x="26173" y="5363"/>
                      <a:pt x="25894" y="5500"/>
                      <a:pt x="25626" y="5500"/>
                    </a:cubicBezTo>
                    <a:cubicBezTo>
                      <a:pt x="25485" y="5500"/>
                      <a:pt x="25346" y="5461"/>
                      <a:pt x="25220" y="5370"/>
                    </a:cubicBezTo>
                    <a:cubicBezTo>
                      <a:pt x="24223" y="4654"/>
                      <a:pt x="23089" y="4272"/>
                      <a:pt x="21949" y="3919"/>
                    </a:cubicBezTo>
                    <a:cubicBezTo>
                      <a:pt x="21456" y="3765"/>
                      <a:pt x="21277" y="3458"/>
                      <a:pt x="21345" y="3052"/>
                    </a:cubicBezTo>
                    <a:cubicBezTo>
                      <a:pt x="21415" y="2635"/>
                      <a:pt x="21298" y="2251"/>
                      <a:pt x="21277" y="1856"/>
                    </a:cubicBezTo>
                    <a:cubicBezTo>
                      <a:pt x="21204" y="548"/>
                      <a:pt x="20846" y="51"/>
                      <a:pt x="19993" y="8"/>
                    </a:cubicBezTo>
                    <a:cubicBezTo>
                      <a:pt x="19894" y="3"/>
                      <a:pt x="19795" y="1"/>
                      <a:pt x="19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>
                <a:off x="5411168" y="3147195"/>
                <a:ext cx="49618" cy="10285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8155" extrusionOk="0">
                    <a:moveTo>
                      <a:pt x="3595" y="0"/>
                    </a:moveTo>
                    <a:cubicBezTo>
                      <a:pt x="3466" y="0"/>
                      <a:pt x="3332" y="102"/>
                      <a:pt x="3224" y="170"/>
                    </a:cubicBezTo>
                    <a:cubicBezTo>
                      <a:pt x="2762" y="461"/>
                      <a:pt x="2477" y="858"/>
                      <a:pt x="2161" y="1340"/>
                    </a:cubicBezTo>
                    <a:cubicBezTo>
                      <a:pt x="1520" y="2315"/>
                      <a:pt x="1559" y="3499"/>
                      <a:pt x="895" y="4409"/>
                    </a:cubicBezTo>
                    <a:cubicBezTo>
                      <a:pt x="349" y="5157"/>
                      <a:pt x="620" y="6161"/>
                      <a:pt x="109" y="6953"/>
                    </a:cubicBezTo>
                    <a:cubicBezTo>
                      <a:pt x="1" y="7119"/>
                      <a:pt x="108" y="7651"/>
                      <a:pt x="195" y="7993"/>
                    </a:cubicBezTo>
                    <a:cubicBezTo>
                      <a:pt x="222" y="8100"/>
                      <a:pt x="304" y="8155"/>
                      <a:pt x="392" y="8155"/>
                    </a:cubicBezTo>
                    <a:cubicBezTo>
                      <a:pt x="479" y="8155"/>
                      <a:pt x="571" y="8102"/>
                      <a:pt x="623" y="7993"/>
                    </a:cubicBezTo>
                    <a:cubicBezTo>
                      <a:pt x="985" y="7237"/>
                      <a:pt x="1653" y="6651"/>
                      <a:pt x="1856" y="5819"/>
                    </a:cubicBezTo>
                    <a:cubicBezTo>
                      <a:pt x="2087" y="4874"/>
                      <a:pt x="2667" y="4081"/>
                      <a:pt x="2942" y="3162"/>
                    </a:cubicBezTo>
                    <a:cubicBezTo>
                      <a:pt x="3199" y="2308"/>
                      <a:pt x="3816" y="1603"/>
                      <a:pt x="3933" y="517"/>
                    </a:cubicBezTo>
                    <a:cubicBezTo>
                      <a:pt x="3925" y="492"/>
                      <a:pt x="3910" y="257"/>
                      <a:pt x="3790" y="105"/>
                    </a:cubicBezTo>
                    <a:cubicBezTo>
                      <a:pt x="3730" y="29"/>
                      <a:pt x="3663" y="0"/>
                      <a:pt x="35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3"/>
              <p:cNvSpPr/>
              <p:nvPr/>
            </p:nvSpPr>
            <p:spPr>
              <a:xfrm>
                <a:off x="5612468" y="2625712"/>
                <a:ext cx="65875" cy="89183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7071" extrusionOk="0">
                    <a:moveTo>
                      <a:pt x="4940" y="0"/>
                    </a:moveTo>
                    <a:cubicBezTo>
                      <a:pt x="4884" y="0"/>
                      <a:pt x="4823" y="39"/>
                      <a:pt x="4755" y="73"/>
                    </a:cubicBezTo>
                    <a:cubicBezTo>
                      <a:pt x="4496" y="199"/>
                      <a:pt x="4176" y="247"/>
                      <a:pt x="3974" y="429"/>
                    </a:cubicBezTo>
                    <a:cubicBezTo>
                      <a:pt x="3201" y="1128"/>
                      <a:pt x="2673" y="2030"/>
                      <a:pt x="2082" y="2870"/>
                    </a:cubicBezTo>
                    <a:cubicBezTo>
                      <a:pt x="1396" y="3847"/>
                      <a:pt x="824" y="4902"/>
                      <a:pt x="186" y="5913"/>
                    </a:cubicBezTo>
                    <a:cubicBezTo>
                      <a:pt x="1" y="6204"/>
                      <a:pt x="83" y="6484"/>
                      <a:pt x="159" y="6756"/>
                    </a:cubicBezTo>
                    <a:cubicBezTo>
                      <a:pt x="226" y="6995"/>
                      <a:pt x="432" y="7070"/>
                      <a:pt x="660" y="7070"/>
                    </a:cubicBezTo>
                    <a:cubicBezTo>
                      <a:pt x="687" y="7070"/>
                      <a:pt x="715" y="7069"/>
                      <a:pt x="743" y="7067"/>
                    </a:cubicBezTo>
                    <a:cubicBezTo>
                      <a:pt x="751" y="7067"/>
                      <a:pt x="759" y="7067"/>
                      <a:pt x="766" y="7067"/>
                    </a:cubicBezTo>
                    <a:cubicBezTo>
                      <a:pt x="1128" y="7067"/>
                      <a:pt x="1364" y="6889"/>
                      <a:pt x="1895" y="6293"/>
                    </a:cubicBezTo>
                    <a:cubicBezTo>
                      <a:pt x="2104" y="6058"/>
                      <a:pt x="1989" y="5899"/>
                      <a:pt x="1867" y="5691"/>
                    </a:cubicBezTo>
                    <a:cubicBezTo>
                      <a:pt x="1814" y="5599"/>
                      <a:pt x="1881" y="5439"/>
                      <a:pt x="1894" y="5309"/>
                    </a:cubicBezTo>
                    <a:cubicBezTo>
                      <a:pt x="1939" y="5316"/>
                      <a:pt x="1980" y="5320"/>
                      <a:pt x="2017" y="5320"/>
                    </a:cubicBezTo>
                    <a:cubicBezTo>
                      <a:pt x="2525" y="5320"/>
                      <a:pt x="2391" y="4712"/>
                      <a:pt x="2630" y="4538"/>
                    </a:cubicBezTo>
                    <a:cubicBezTo>
                      <a:pt x="3305" y="4043"/>
                      <a:pt x="2931" y="2782"/>
                      <a:pt x="4055" y="2679"/>
                    </a:cubicBezTo>
                    <a:cubicBezTo>
                      <a:pt x="4173" y="1823"/>
                      <a:pt x="4770" y="1201"/>
                      <a:pt x="5142" y="470"/>
                    </a:cubicBezTo>
                    <a:cubicBezTo>
                      <a:pt x="5223" y="313"/>
                      <a:pt x="5136" y="229"/>
                      <a:pt x="5077" y="114"/>
                    </a:cubicBezTo>
                    <a:cubicBezTo>
                      <a:pt x="5033" y="29"/>
                      <a:pt x="4988" y="0"/>
                      <a:pt x="49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3"/>
              <p:cNvSpPr/>
              <p:nvPr/>
            </p:nvSpPr>
            <p:spPr>
              <a:xfrm>
                <a:off x="5651621" y="2672168"/>
                <a:ext cx="82650" cy="546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331" extrusionOk="0">
                    <a:moveTo>
                      <a:pt x="6270" y="1"/>
                    </a:moveTo>
                    <a:cubicBezTo>
                      <a:pt x="6232" y="1"/>
                      <a:pt x="6194" y="9"/>
                      <a:pt x="6159" y="26"/>
                    </a:cubicBezTo>
                    <a:cubicBezTo>
                      <a:pt x="5373" y="393"/>
                      <a:pt x="4589" y="765"/>
                      <a:pt x="3825" y="1174"/>
                    </a:cubicBezTo>
                    <a:cubicBezTo>
                      <a:pt x="2763" y="1742"/>
                      <a:pt x="1892" y="2616"/>
                      <a:pt x="767" y="3082"/>
                    </a:cubicBezTo>
                    <a:cubicBezTo>
                      <a:pt x="495" y="3194"/>
                      <a:pt x="235" y="3387"/>
                      <a:pt x="145" y="3641"/>
                    </a:cubicBezTo>
                    <a:cubicBezTo>
                      <a:pt x="0" y="4038"/>
                      <a:pt x="515" y="3910"/>
                      <a:pt x="625" y="4118"/>
                    </a:cubicBezTo>
                    <a:cubicBezTo>
                      <a:pt x="706" y="4272"/>
                      <a:pt x="783" y="4331"/>
                      <a:pt x="863" y="4331"/>
                    </a:cubicBezTo>
                    <a:cubicBezTo>
                      <a:pt x="957" y="4331"/>
                      <a:pt x="1056" y="4250"/>
                      <a:pt x="1170" y="4150"/>
                    </a:cubicBezTo>
                    <a:cubicBezTo>
                      <a:pt x="1598" y="3775"/>
                      <a:pt x="2133" y="3507"/>
                      <a:pt x="2610" y="3264"/>
                    </a:cubicBezTo>
                    <a:cubicBezTo>
                      <a:pt x="4015" y="2550"/>
                      <a:pt x="5098" y="1452"/>
                      <a:pt x="6319" y="523"/>
                    </a:cubicBezTo>
                    <a:cubicBezTo>
                      <a:pt x="6419" y="447"/>
                      <a:pt x="6484" y="329"/>
                      <a:pt x="6552" y="245"/>
                    </a:cubicBezTo>
                    <a:cubicBezTo>
                      <a:pt x="6494" y="71"/>
                      <a:pt x="6380" y="1"/>
                      <a:pt x="6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>
                <a:off x="5476961" y="3165459"/>
                <a:ext cx="21189" cy="80367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6372" extrusionOk="0">
                    <a:moveTo>
                      <a:pt x="928" y="1"/>
                    </a:moveTo>
                    <a:cubicBezTo>
                      <a:pt x="899" y="1"/>
                      <a:pt x="867" y="2"/>
                      <a:pt x="833" y="5"/>
                    </a:cubicBezTo>
                    <a:cubicBezTo>
                      <a:pt x="351" y="49"/>
                      <a:pt x="375" y="365"/>
                      <a:pt x="285" y="698"/>
                    </a:cubicBezTo>
                    <a:cubicBezTo>
                      <a:pt x="1" y="1735"/>
                      <a:pt x="316" y="2742"/>
                      <a:pt x="379" y="3762"/>
                    </a:cubicBezTo>
                    <a:cubicBezTo>
                      <a:pt x="433" y="4665"/>
                      <a:pt x="501" y="5562"/>
                      <a:pt x="1275" y="6371"/>
                    </a:cubicBezTo>
                    <a:cubicBezTo>
                      <a:pt x="1447" y="5906"/>
                      <a:pt x="1587" y="5494"/>
                      <a:pt x="1593" y="5164"/>
                    </a:cubicBezTo>
                    <a:cubicBezTo>
                      <a:pt x="1623" y="3646"/>
                      <a:pt x="1679" y="2115"/>
                      <a:pt x="1278" y="620"/>
                    </a:cubicBezTo>
                    <a:cubicBezTo>
                      <a:pt x="1208" y="358"/>
                      <a:pt x="1379" y="1"/>
                      <a:pt x="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5581704" y="2608268"/>
                <a:ext cx="21353" cy="8019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358" extrusionOk="0">
                    <a:moveTo>
                      <a:pt x="1369" y="0"/>
                    </a:moveTo>
                    <a:cubicBezTo>
                      <a:pt x="623" y="671"/>
                      <a:pt x="618" y="1556"/>
                      <a:pt x="456" y="2321"/>
                    </a:cubicBezTo>
                    <a:cubicBezTo>
                      <a:pt x="200" y="3530"/>
                      <a:pt x="176" y="4787"/>
                      <a:pt x="28" y="6020"/>
                    </a:cubicBezTo>
                    <a:cubicBezTo>
                      <a:pt x="3" y="6223"/>
                      <a:pt x="1" y="6357"/>
                      <a:pt x="164" y="6357"/>
                    </a:cubicBezTo>
                    <a:cubicBezTo>
                      <a:pt x="194" y="6357"/>
                      <a:pt x="229" y="6353"/>
                      <a:pt x="270" y="6344"/>
                    </a:cubicBezTo>
                    <a:cubicBezTo>
                      <a:pt x="672" y="6255"/>
                      <a:pt x="1130" y="6358"/>
                      <a:pt x="1254" y="5687"/>
                    </a:cubicBezTo>
                    <a:cubicBezTo>
                      <a:pt x="1598" y="3824"/>
                      <a:pt x="1693" y="1971"/>
                      <a:pt x="13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5373302" y="3135389"/>
                <a:ext cx="56441" cy="65308"/>
              </a:xfrm>
              <a:custGeom>
                <a:avLst/>
                <a:gdLst/>
                <a:ahLst/>
                <a:cxnLst/>
                <a:rect l="l" t="t" r="r" b="b"/>
                <a:pathLst>
                  <a:path w="4475" h="5178" extrusionOk="0">
                    <a:moveTo>
                      <a:pt x="3870" y="1"/>
                    </a:moveTo>
                    <a:cubicBezTo>
                      <a:pt x="3600" y="1"/>
                      <a:pt x="3418" y="343"/>
                      <a:pt x="3237" y="498"/>
                    </a:cubicBezTo>
                    <a:cubicBezTo>
                      <a:pt x="2089" y="1479"/>
                      <a:pt x="1318" y="2782"/>
                      <a:pt x="428" y="3978"/>
                    </a:cubicBezTo>
                    <a:cubicBezTo>
                      <a:pt x="204" y="4278"/>
                      <a:pt x="0" y="4690"/>
                      <a:pt x="136" y="5177"/>
                    </a:cubicBezTo>
                    <a:cubicBezTo>
                      <a:pt x="839" y="4812"/>
                      <a:pt x="1310" y="4286"/>
                      <a:pt x="1830" y="3752"/>
                    </a:cubicBezTo>
                    <a:cubicBezTo>
                      <a:pt x="2752" y="2800"/>
                      <a:pt x="3471" y="1705"/>
                      <a:pt x="4319" y="706"/>
                    </a:cubicBezTo>
                    <a:cubicBezTo>
                      <a:pt x="4474" y="523"/>
                      <a:pt x="4421" y="392"/>
                      <a:pt x="4270" y="229"/>
                    </a:cubicBezTo>
                    <a:cubicBezTo>
                      <a:pt x="4116" y="63"/>
                      <a:pt x="3985" y="1"/>
                      <a:pt x="38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5385235" y="2825890"/>
                <a:ext cx="102477" cy="219420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7397" extrusionOk="0">
                    <a:moveTo>
                      <a:pt x="3387" y="0"/>
                    </a:moveTo>
                    <a:cubicBezTo>
                      <a:pt x="2435" y="252"/>
                      <a:pt x="1895" y="965"/>
                      <a:pt x="1626" y="1707"/>
                    </a:cubicBezTo>
                    <a:cubicBezTo>
                      <a:pt x="1126" y="3088"/>
                      <a:pt x="493" y="4443"/>
                      <a:pt x="347" y="5949"/>
                    </a:cubicBezTo>
                    <a:cubicBezTo>
                      <a:pt x="316" y="6268"/>
                      <a:pt x="429" y="6574"/>
                      <a:pt x="366" y="6828"/>
                    </a:cubicBezTo>
                    <a:cubicBezTo>
                      <a:pt x="0" y="8297"/>
                      <a:pt x="255" y="9693"/>
                      <a:pt x="745" y="11073"/>
                    </a:cubicBezTo>
                    <a:cubicBezTo>
                      <a:pt x="908" y="11531"/>
                      <a:pt x="1241" y="11955"/>
                      <a:pt x="1290" y="12417"/>
                    </a:cubicBezTo>
                    <a:cubicBezTo>
                      <a:pt x="1394" y="13405"/>
                      <a:pt x="2077" y="14100"/>
                      <a:pt x="2626" y="14718"/>
                    </a:cubicBezTo>
                    <a:cubicBezTo>
                      <a:pt x="3855" y="16101"/>
                      <a:pt x="5275" y="17325"/>
                      <a:pt x="7347" y="17386"/>
                    </a:cubicBezTo>
                    <a:cubicBezTo>
                      <a:pt x="7447" y="17389"/>
                      <a:pt x="7525" y="17396"/>
                      <a:pt x="7591" y="17396"/>
                    </a:cubicBezTo>
                    <a:cubicBezTo>
                      <a:pt x="7727" y="17396"/>
                      <a:pt x="7807" y="17364"/>
                      <a:pt x="7898" y="17193"/>
                    </a:cubicBezTo>
                    <a:cubicBezTo>
                      <a:pt x="8125" y="16771"/>
                      <a:pt x="7786" y="16725"/>
                      <a:pt x="7531" y="16582"/>
                    </a:cubicBezTo>
                    <a:cubicBezTo>
                      <a:pt x="6404" y="15953"/>
                      <a:pt x="5152" y="15522"/>
                      <a:pt x="4253" y="14531"/>
                    </a:cubicBezTo>
                    <a:cubicBezTo>
                      <a:pt x="3687" y="13908"/>
                      <a:pt x="2940" y="13360"/>
                      <a:pt x="2613" y="12627"/>
                    </a:cubicBezTo>
                    <a:cubicBezTo>
                      <a:pt x="2184" y="11660"/>
                      <a:pt x="1787" y="10656"/>
                      <a:pt x="1537" y="9589"/>
                    </a:cubicBezTo>
                    <a:cubicBezTo>
                      <a:pt x="1069" y="7595"/>
                      <a:pt x="1391" y="5702"/>
                      <a:pt x="1931" y="3815"/>
                    </a:cubicBezTo>
                    <a:cubicBezTo>
                      <a:pt x="2262" y="2657"/>
                      <a:pt x="2750" y="1550"/>
                      <a:pt x="3514" y="587"/>
                    </a:cubicBezTo>
                    <a:cubicBezTo>
                      <a:pt x="3718" y="330"/>
                      <a:pt x="3653" y="109"/>
                      <a:pt x="33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5480492" y="2866934"/>
                <a:ext cx="103511" cy="10169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8063" extrusionOk="0">
                    <a:moveTo>
                      <a:pt x="3609" y="1381"/>
                    </a:moveTo>
                    <a:cubicBezTo>
                      <a:pt x="3612" y="1381"/>
                      <a:pt x="3614" y="1381"/>
                      <a:pt x="3617" y="1381"/>
                    </a:cubicBezTo>
                    <a:cubicBezTo>
                      <a:pt x="5834" y="1401"/>
                      <a:pt x="7035" y="2869"/>
                      <a:pt x="7111" y="4730"/>
                    </a:cubicBezTo>
                    <a:cubicBezTo>
                      <a:pt x="7145" y="5556"/>
                      <a:pt x="4993" y="7186"/>
                      <a:pt x="3916" y="7195"/>
                    </a:cubicBezTo>
                    <a:cubicBezTo>
                      <a:pt x="2748" y="7057"/>
                      <a:pt x="1245" y="6248"/>
                      <a:pt x="1259" y="5095"/>
                    </a:cubicBezTo>
                    <a:cubicBezTo>
                      <a:pt x="1282" y="3173"/>
                      <a:pt x="2500" y="1381"/>
                      <a:pt x="3609" y="1381"/>
                    </a:cubicBezTo>
                    <a:close/>
                    <a:moveTo>
                      <a:pt x="3452" y="1"/>
                    </a:moveTo>
                    <a:cubicBezTo>
                      <a:pt x="1592" y="1"/>
                      <a:pt x="176" y="2345"/>
                      <a:pt x="100" y="3765"/>
                    </a:cubicBezTo>
                    <a:cubicBezTo>
                      <a:pt x="1" y="5648"/>
                      <a:pt x="682" y="6911"/>
                      <a:pt x="2715" y="7853"/>
                    </a:cubicBezTo>
                    <a:cubicBezTo>
                      <a:pt x="3044" y="8006"/>
                      <a:pt x="3343" y="8063"/>
                      <a:pt x="3625" y="8063"/>
                    </a:cubicBezTo>
                    <a:cubicBezTo>
                      <a:pt x="4430" y="8063"/>
                      <a:pt x="5090" y="7597"/>
                      <a:pt x="5861" y="7542"/>
                    </a:cubicBezTo>
                    <a:cubicBezTo>
                      <a:pt x="6585" y="7493"/>
                      <a:pt x="6873" y="6727"/>
                      <a:pt x="7298" y="6276"/>
                    </a:cubicBezTo>
                    <a:cubicBezTo>
                      <a:pt x="7993" y="5537"/>
                      <a:pt x="8206" y="4436"/>
                      <a:pt x="7811" y="3524"/>
                    </a:cubicBezTo>
                    <a:cubicBezTo>
                      <a:pt x="7469" y="2734"/>
                      <a:pt x="7158" y="1878"/>
                      <a:pt x="6439" y="1223"/>
                    </a:cubicBezTo>
                    <a:cubicBezTo>
                      <a:pt x="5688" y="541"/>
                      <a:pt x="4954" y="13"/>
                      <a:pt x="3900" y="13"/>
                    </a:cubicBezTo>
                    <a:cubicBezTo>
                      <a:pt x="3843" y="13"/>
                      <a:pt x="3786" y="15"/>
                      <a:pt x="3728" y="18"/>
                    </a:cubicBezTo>
                    <a:cubicBezTo>
                      <a:pt x="3635" y="6"/>
                      <a:pt x="3543" y="1"/>
                      <a:pt x="34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>
                <a:off x="5601772" y="2821765"/>
                <a:ext cx="63781" cy="207022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6414" extrusionOk="0">
                    <a:moveTo>
                      <a:pt x="1371" y="1"/>
                    </a:moveTo>
                    <a:cubicBezTo>
                      <a:pt x="1406" y="765"/>
                      <a:pt x="2096" y="1001"/>
                      <a:pt x="2373" y="1513"/>
                    </a:cubicBezTo>
                    <a:cubicBezTo>
                      <a:pt x="3100" y="2854"/>
                      <a:pt x="3548" y="4240"/>
                      <a:pt x="3647" y="5806"/>
                    </a:cubicBezTo>
                    <a:cubicBezTo>
                      <a:pt x="3748" y="7385"/>
                      <a:pt x="3615" y="8938"/>
                      <a:pt x="3512" y="10492"/>
                    </a:cubicBezTo>
                    <a:cubicBezTo>
                      <a:pt x="3423" y="11822"/>
                      <a:pt x="2776" y="12982"/>
                      <a:pt x="1868" y="13978"/>
                    </a:cubicBezTo>
                    <a:cubicBezTo>
                      <a:pt x="1592" y="14280"/>
                      <a:pt x="1446" y="14757"/>
                      <a:pt x="1121" y="14939"/>
                    </a:cubicBezTo>
                    <a:cubicBezTo>
                      <a:pt x="497" y="15289"/>
                      <a:pt x="427" y="15968"/>
                      <a:pt x="1" y="16414"/>
                    </a:cubicBezTo>
                    <a:cubicBezTo>
                      <a:pt x="713" y="16330"/>
                      <a:pt x="1152" y="15888"/>
                      <a:pt x="1661" y="15541"/>
                    </a:cubicBezTo>
                    <a:cubicBezTo>
                      <a:pt x="3072" y="14578"/>
                      <a:pt x="3901" y="13278"/>
                      <a:pt x="4321" y="11631"/>
                    </a:cubicBezTo>
                    <a:cubicBezTo>
                      <a:pt x="4654" y="10328"/>
                      <a:pt x="4663" y="8992"/>
                      <a:pt x="4896" y="7681"/>
                    </a:cubicBezTo>
                    <a:cubicBezTo>
                      <a:pt x="5057" y="6777"/>
                      <a:pt x="5027" y="5738"/>
                      <a:pt x="4735" y="4879"/>
                    </a:cubicBezTo>
                    <a:cubicBezTo>
                      <a:pt x="4378" y="3837"/>
                      <a:pt x="4248" y="2701"/>
                      <a:pt x="3636" y="1748"/>
                    </a:cubicBezTo>
                    <a:cubicBezTo>
                      <a:pt x="3101" y="917"/>
                      <a:pt x="2496" y="170"/>
                      <a:pt x="13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5447268" y="2777025"/>
                <a:ext cx="167885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3377" extrusionOk="0">
                    <a:moveTo>
                      <a:pt x="6464" y="1"/>
                    </a:moveTo>
                    <a:cubicBezTo>
                      <a:pt x="6117" y="1"/>
                      <a:pt x="5773" y="25"/>
                      <a:pt x="5439" y="82"/>
                    </a:cubicBezTo>
                    <a:cubicBezTo>
                      <a:pt x="3865" y="351"/>
                      <a:pt x="2313" y="625"/>
                      <a:pt x="986" y="1781"/>
                    </a:cubicBezTo>
                    <a:cubicBezTo>
                      <a:pt x="435" y="2263"/>
                      <a:pt x="44" y="2596"/>
                      <a:pt x="1" y="3377"/>
                    </a:cubicBezTo>
                    <a:cubicBezTo>
                      <a:pt x="877" y="3136"/>
                      <a:pt x="1452" y="2493"/>
                      <a:pt x="2137" y="2081"/>
                    </a:cubicBezTo>
                    <a:cubicBezTo>
                      <a:pt x="2711" y="1734"/>
                      <a:pt x="3293" y="1544"/>
                      <a:pt x="3885" y="1359"/>
                    </a:cubicBezTo>
                    <a:cubicBezTo>
                      <a:pt x="4541" y="1154"/>
                      <a:pt x="5205" y="1078"/>
                      <a:pt x="5873" y="1078"/>
                    </a:cubicBezTo>
                    <a:cubicBezTo>
                      <a:pt x="6535" y="1078"/>
                      <a:pt x="7202" y="1153"/>
                      <a:pt x="7869" y="1255"/>
                    </a:cubicBezTo>
                    <a:cubicBezTo>
                      <a:pt x="8838" y="1403"/>
                      <a:pt x="9800" y="1490"/>
                      <a:pt x="10691" y="2003"/>
                    </a:cubicBezTo>
                    <a:cubicBezTo>
                      <a:pt x="11104" y="2240"/>
                      <a:pt x="11512" y="2632"/>
                      <a:pt x="12021" y="2632"/>
                    </a:cubicBezTo>
                    <a:cubicBezTo>
                      <a:pt x="12080" y="2632"/>
                      <a:pt x="12140" y="2627"/>
                      <a:pt x="12202" y="2616"/>
                    </a:cubicBezTo>
                    <a:cubicBezTo>
                      <a:pt x="12492" y="2562"/>
                      <a:pt x="12928" y="2658"/>
                      <a:pt x="13070" y="2339"/>
                    </a:cubicBezTo>
                    <a:cubicBezTo>
                      <a:pt x="13311" y="1795"/>
                      <a:pt x="12735" y="1824"/>
                      <a:pt x="12469" y="1639"/>
                    </a:cubicBezTo>
                    <a:cubicBezTo>
                      <a:pt x="11152" y="721"/>
                      <a:pt x="9627" y="377"/>
                      <a:pt x="8089" y="141"/>
                    </a:cubicBezTo>
                    <a:cubicBezTo>
                      <a:pt x="7558" y="59"/>
                      <a:pt x="7007" y="1"/>
                      <a:pt x="6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5529219" y="3041708"/>
                <a:ext cx="39666" cy="17922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1421" extrusionOk="0">
                    <a:moveTo>
                      <a:pt x="2880" y="0"/>
                    </a:moveTo>
                    <a:cubicBezTo>
                      <a:pt x="2827" y="0"/>
                      <a:pt x="2783" y="8"/>
                      <a:pt x="2783" y="8"/>
                    </a:cubicBezTo>
                    <a:cubicBezTo>
                      <a:pt x="2775" y="8"/>
                      <a:pt x="2766" y="8"/>
                      <a:pt x="2758" y="8"/>
                    </a:cubicBezTo>
                    <a:cubicBezTo>
                      <a:pt x="1843" y="8"/>
                      <a:pt x="1126" y="346"/>
                      <a:pt x="367" y="491"/>
                    </a:cubicBezTo>
                    <a:cubicBezTo>
                      <a:pt x="0" y="561"/>
                      <a:pt x="233" y="946"/>
                      <a:pt x="140" y="1177"/>
                    </a:cubicBezTo>
                    <a:cubicBezTo>
                      <a:pt x="65" y="1360"/>
                      <a:pt x="255" y="1362"/>
                      <a:pt x="383" y="1391"/>
                    </a:cubicBezTo>
                    <a:cubicBezTo>
                      <a:pt x="466" y="1411"/>
                      <a:pt x="559" y="1420"/>
                      <a:pt x="659" y="1420"/>
                    </a:cubicBezTo>
                    <a:cubicBezTo>
                      <a:pt x="1404" y="1420"/>
                      <a:pt x="2540" y="906"/>
                      <a:pt x="2873" y="358"/>
                    </a:cubicBezTo>
                    <a:cubicBezTo>
                      <a:pt x="2936" y="256"/>
                      <a:pt x="3144" y="184"/>
                      <a:pt x="3027" y="46"/>
                    </a:cubicBezTo>
                    <a:cubicBezTo>
                      <a:pt x="2997" y="9"/>
                      <a:pt x="2934" y="0"/>
                      <a:pt x="28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" name="Google Shape;945;p33"/>
          <p:cNvGrpSpPr/>
          <p:nvPr/>
        </p:nvGrpSpPr>
        <p:grpSpPr>
          <a:xfrm>
            <a:off x="2741584" y="3458158"/>
            <a:ext cx="1603156" cy="1124116"/>
            <a:chOff x="2954475" y="3458158"/>
            <a:chExt cx="1089155" cy="357231"/>
          </a:xfrm>
        </p:grpSpPr>
        <p:sp>
          <p:nvSpPr>
            <p:cNvPr id="946" name="Google Shape;946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834" y="1293"/>
                  </a:moveTo>
                  <a:cubicBezTo>
                    <a:pt x="28087" y="1495"/>
                    <a:pt x="28350" y="1558"/>
                    <a:pt x="28614" y="1558"/>
                  </a:cubicBezTo>
                  <a:cubicBezTo>
                    <a:pt x="29000" y="1558"/>
                    <a:pt x="29389" y="1426"/>
                    <a:pt x="29763" y="1402"/>
                  </a:cubicBezTo>
                  <a:cubicBezTo>
                    <a:pt x="29985" y="1388"/>
                    <a:pt x="30207" y="1382"/>
                    <a:pt x="30429" y="1382"/>
                  </a:cubicBezTo>
                  <a:cubicBezTo>
                    <a:pt x="32271" y="1382"/>
                    <a:pt x="34088" y="1821"/>
                    <a:pt x="35931" y="1852"/>
                  </a:cubicBezTo>
                  <a:cubicBezTo>
                    <a:pt x="36743" y="1866"/>
                    <a:pt x="37628" y="2248"/>
                    <a:pt x="38446" y="2354"/>
                  </a:cubicBezTo>
                  <a:cubicBezTo>
                    <a:pt x="39423" y="2480"/>
                    <a:pt x="40350" y="2891"/>
                    <a:pt x="41255" y="3162"/>
                  </a:cubicBezTo>
                  <a:cubicBezTo>
                    <a:pt x="42022" y="3390"/>
                    <a:pt x="43062" y="3625"/>
                    <a:pt x="43622" y="4593"/>
                  </a:cubicBezTo>
                  <a:cubicBezTo>
                    <a:pt x="44183" y="5565"/>
                    <a:pt x="44186" y="6711"/>
                    <a:pt x="44110" y="7648"/>
                  </a:cubicBezTo>
                  <a:cubicBezTo>
                    <a:pt x="44138" y="10204"/>
                    <a:pt x="43869" y="12515"/>
                    <a:pt x="43536" y="14827"/>
                  </a:cubicBezTo>
                  <a:cubicBezTo>
                    <a:pt x="43469" y="15283"/>
                    <a:pt x="43189" y="15051"/>
                    <a:pt x="43086" y="15222"/>
                  </a:cubicBezTo>
                  <a:cubicBezTo>
                    <a:pt x="42309" y="16516"/>
                    <a:pt x="41136" y="16372"/>
                    <a:pt x="40047" y="16474"/>
                  </a:cubicBezTo>
                  <a:cubicBezTo>
                    <a:pt x="38998" y="16573"/>
                    <a:pt x="37945" y="16698"/>
                    <a:pt x="36896" y="16698"/>
                  </a:cubicBezTo>
                  <a:cubicBezTo>
                    <a:pt x="36691" y="16698"/>
                    <a:pt x="36487" y="16694"/>
                    <a:pt x="36282" y="16683"/>
                  </a:cubicBezTo>
                  <a:cubicBezTo>
                    <a:pt x="36143" y="16675"/>
                    <a:pt x="36003" y="16672"/>
                    <a:pt x="35864" y="16672"/>
                  </a:cubicBezTo>
                  <a:cubicBezTo>
                    <a:pt x="35019" y="16672"/>
                    <a:pt x="34180" y="16794"/>
                    <a:pt x="33351" y="16848"/>
                  </a:cubicBezTo>
                  <a:cubicBezTo>
                    <a:pt x="33044" y="16868"/>
                    <a:pt x="32736" y="16875"/>
                    <a:pt x="32429" y="16875"/>
                  </a:cubicBezTo>
                  <a:cubicBezTo>
                    <a:pt x="31559" y="16875"/>
                    <a:pt x="30691" y="16816"/>
                    <a:pt x="29822" y="16816"/>
                  </a:cubicBezTo>
                  <a:cubicBezTo>
                    <a:pt x="29434" y="16816"/>
                    <a:pt x="29045" y="16828"/>
                    <a:pt x="28656" y="16862"/>
                  </a:cubicBezTo>
                  <a:cubicBezTo>
                    <a:pt x="28378" y="16886"/>
                    <a:pt x="28098" y="16896"/>
                    <a:pt x="27817" y="16896"/>
                  </a:cubicBezTo>
                  <a:cubicBezTo>
                    <a:pt x="26867" y="16896"/>
                    <a:pt x="25910" y="16787"/>
                    <a:pt x="24957" y="16787"/>
                  </a:cubicBezTo>
                  <a:cubicBezTo>
                    <a:pt x="24941" y="16787"/>
                    <a:pt x="24926" y="16787"/>
                    <a:pt x="24911" y="16787"/>
                  </a:cubicBezTo>
                  <a:cubicBezTo>
                    <a:pt x="24053" y="16792"/>
                    <a:pt x="23193" y="16934"/>
                    <a:pt x="22339" y="16934"/>
                  </a:cubicBezTo>
                  <a:cubicBezTo>
                    <a:pt x="22189" y="16934"/>
                    <a:pt x="22039" y="16930"/>
                    <a:pt x="21890" y="16919"/>
                  </a:cubicBezTo>
                  <a:cubicBezTo>
                    <a:pt x="21782" y="16912"/>
                    <a:pt x="21676" y="16909"/>
                    <a:pt x="21569" y="16909"/>
                  </a:cubicBezTo>
                  <a:cubicBezTo>
                    <a:pt x="20875" y="16909"/>
                    <a:pt x="20189" y="17042"/>
                    <a:pt x="19492" y="17042"/>
                  </a:cubicBezTo>
                  <a:cubicBezTo>
                    <a:pt x="19263" y="17042"/>
                    <a:pt x="19032" y="17028"/>
                    <a:pt x="18800" y="16989"/>
                  </a:cubicBezTo>
                  <a:cubicBezTo>
                    <a:pt x="18681" y="16970"/>
                    <a:pt x="18561" y="16962"/>
                    <a:pt x="18440" y="16962"/>
                  </a:cubicBezTo>
                  <a:cubicBezTo>
                    <a:pt x="17939" y="16962"/>
                    <a:pt x="17423" y="17098"/>
                    <a:pt x="16910" y="17098"/>
                  </a:cubicBezTo>
                  <a:cubicBezTo>
                    <a:pt x="16741" y="17098"/>
                    <a:pt x="16572" y="17083"/>
                    <a:pt x="16404" y="17044"/>
                  </a:cubicBezTo>
                  <a:cubicBezTo>
                    <a:pt x="16275" y="17014"/>
                    <a:pt x="16142" y="17003"/>
                    <a:pt x="16009" y="17003"/>
                  </a:cubicBezTo>
                  <a:cubicBezTo>
                    <a:pt x="15722" y="17003"/>
                    <a:pt x="15436" y="17052"/>
                    <a:pt x="15187" y="17052"/>
                  </a:cubicBezTo>
                  <a:cubicBezTo>
                    <a:pt x="15100" y="17052"/>
                    <a:pt x="15017" y="17046"/>
                    <a:pt x="14941" y="17030"/>
                  </a:cubicBezTo>
                  <a:cubicBezTo>
                    <a:pt x="14771" y="16994"/>
                    <a:pt x="14601" y="16982"/>
                    <a:pt x="14432" y="16982"/>
                  </a:cubicBezTo>
                  <a:cubicBezTo>
                    <a:pt x="14032" y="16982"/>
                    <a:pt x="13635" y="17052"/>
                    <a:pt x="13247" y="17052"/>
                  </a:cubicBezTo>
                  <a:cubicBezTo>
                    <a:pt x="12983" y="17052"/>
                    <a:pt x="12723" y="17019"/>
                    <a:pt x="12469" y="16910"/>
                  </a:cubicBezTo>
                  <a:cubicBezTo>
                    <a:pt x="12311" y="16842"/>
                    <a:pt x="12171" y="16812"/>
                    <a:pt x="12038" y="16812"/>
                  </a:cubicBezTo>
                  <a:cubicBezTo>
                    <a:pt x="11868" y="16812"/>
                    <a:pt x="11708" y="16860"/>
                    <a:pt x="11534" y="16940"/>
                  </a:cubicBezTo>
                  <a:cubicBezTo>
                    <a:pt x="11404" y="16999"/>
                    <a:pt x="11279" y="17022"/>
                    <a:pt x="11156" y="17022"/>
                  </a:cubicBezTo>
                  <a:cubicBezTo>
                    <a:pt x="10630" y="17022"/>
                    <a:pt x="10155" y="16582"/>
                    <a:pt x="9602" y="16582"/>
                  </a:cubicBezTo>
                  <a:cubicBezTo>
                    <a:pt x="9570" y="16582"/>
                    <a:pt x="9538" y="16583"/>
                    <a:pt x="9505" y="16586"/>
                  </a:cubicBezTo>
                  <a:cubicBezTo>
                    <a:pt x="9350" y="16601"/>
                    <a:pt x="9195" y="16607"/>
                    <a:pt x="9039" y="16607"/>
                  </a:cubicBezTo>
                  <a:cubicBezTo>
                    <a:pt x="8323" y="16607"/>
                    <a:pt x="7597" y="16479"/>
                    <a:pt x="6873" y="16471"/>
                  </a:cubicBezTo>
                  <a:cubicBezTo>
                    <a:pt x="6179" y="16462"/>
                    <a:pt x="5487" y="16145"/>
                    <a:pt x="4845" y="15732"/>
                  </a:cubicBezTo>
                  <a:cubicBezTo>
                    <a:pt x="4583" y="15564"/>
                    <a:pt x="4257" y="15549"/>
                    <a:pt x="3975" y="15446"/>
                  </a:cubicBezTo>
                  <a:cubicBezTo>
                    <a:pt x="2713" y="14986"/>
                    <a:pt x="2143" y="13842"/>
                    <a:pt x="1867" y="12478"/>
                  </a:cubicBezTo>
                  <a:cubicBezTo>
                    <a:pt x="1569" y="10994"/>
                    <a:pt x="1439" y="9456"/>
                    <a:pt x="1271" y="7936"/>
                  </a:cubicBezTo>
                  <a:cubicBezTo>
                    <a:pt x="1178" y="7094"/>
                    <a:pt x="1108" y="6240"/>
                    <a:pt x="1113" y="5392"/>
                  </a:cubicBezTo>
                  <a:cubicBezTo>
                    <a:pt x="1119" y="4342"/>
                    <a:pt x="2195" y="3090"/>
                    <a:pt x="3037" y="2927"/>
                  </a:cubicBezTo>
                  <a:cubicBezTo>
                    <a:pt x="3884" y="2762"/>
                    <a:pt x="4721" y="2441"/>
                    <a:pt x="5577" y="2441"/>
                  </a:cubicBezTo>
                  <a:cubicBezTo>
                    <a:pt x="5635" y="2441"/>
                    <a:pt x="5692" y="2443"/>
                    <a:pt x="5750" y="2446"/>
                  </a:cubicBezTo>
                  <a:cubicBezTo>
                    <a:pt x="5843" y="2451"/>
                    <a:pt x="5936" y="2453"/>
                    <a:pt x="6028" y="2453"/>
                  </a:cubicBezTo>
                  <a:cubicBezTo>
                    <a:pt x="7170" y="2453"/>
                    <a:pt x="8259" y="2092"/>
                    <a:pt x="9375" y="1902"/>
                  </a:cubicBezTo>
                  <a:cubicBezTo>
                    <a:pt x="9924" y="1807"/>
                    <a:pt x="10521" y="1789"/>
                    <a:pt x="11112" y="1789"/>
                  </a:cubicBezTo>
                  <a:cubicBezTo>
                    <a:pt x="11294" y="1789"/>
                    <a:pt x="11476" y="1791"/>
                    <a:pt x="11655" y="1793"/>
                  </a:cubicBezTo>
                  <a:cubicBezTo>
                    <a:pt x="11687" y="1793"/>
                    <a:pt x="11719" y="1793"/>
                    <a:pt x="11751" y="1793"/>
                  </a:cubicBezTo>
                  <a:cubicBezTo>
                    <a:pt x="12841" y="1793"/>
                    <a:pt x="13943" y="1598"/>
                    <a:pt x="15027" y="1598"/>
                  </a:cubicBezTo>
                  <a:cubicBezTo>
                    <a:pt x="15346" y="1598"/>
                    <a:pt x="15663" y="1615"/>
                    <a:pt x="15978" y="1659"/>
                  </a:cubicBezTo>
                  <a:cubicBezTo>
                    <a:pt x="16233" y="1694"/>
                    <a:pt x="16486" y="1708"/>
                    <a:pt x="16739" y="1708"/>
                  </a:cubicBezTo>
                  <a:cubicBezTo>
                    <a:pt x="17677" y="1708"/>
                    <a:pt x="18601" y="1517"/>
                    <a:pt x="19540" y="1517"/>
                  </a:cubicBezTo>
                  <a:cubicBezTo>
                    <a:pt x="19793" y="1517"/>
                    <a:pt x="20046" y="1530"/>
                    <a:pt x="20301" y="1565"/>
                  </a:cubicBezTo>
                  <a:cubicBezTo>
                    <a:pt x="20467" y="1588"/>
                    <a:pt x="20643" y="1596"/>
                    <a:pt x="20826" y="1596"/>
                  </a:cubicBezTo>
                  <a:cubicBezTo>
                    <a:pt x="21255" y="1596"/>
                    <a:pt x="21716" y="1552"/>
                    <a:pt x="22139" y="1552"/>
                  </a:cubicBezTo>
                  <a:cubicBezTo>
                    <a:pt x="22281" y="1552"/>
                    <a:pt x="22418" y="1557"/>
                    <a:pt x="22549" y="1570"/>
                  </a:cubicBezTo>
                  <a:cubicBezTo>
                    <a:pt x="22721" y="1588"/>
                    <a:pt x="22893" y="1594"/>
                    <a:pt x="23065" y="1594"/>
                  </a:cubicBezTo>
                  <a:cubicBezTo>
                    <a:pt x="23641" y="1594"/>
                    <a:pt x="24215" y="1519"/>
                    <a:pt x="24795" y="1519"/>
                  </a:cubicBezTo>
                  <a:cubicBezTo>
                    <a:pt x="25039" y="1519"/>
                    <a:pt x="25284" y="1532"/>
                    <a:pt x="25530" y="1570"/>
                  </a:cubicBezTo>
                  <a:cubicBezTo>
                    <a:pt x="25876" y="1624"/>
                    <a:pt x="26315" y="1770"/>
                    <a:pt x="26754" y="1770"/>
                  </a:cubicBezTo>
                  <a:cubicBezTo>
                    <a:pt x="27133" y="1770"/>
                    <a:pt x="27512" y="1662"/>
                    <a:pt x="27834" y="1293"/>
                  </a:cubicBezTo>
                  <a:close/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497766" y="2012744"/>
            <a:ext cx="246101" cy="388799"/>
            <a:chOff x="3497766" y="2048168"/>
            <a:chExt cx="246101" cy="388799"/>
          </a:xfrm>
        </p:grpSpPr>
        <p:sp>
          <p:nvSpPr>
            <p:cNvPr id="949" name="Google Shape;949;p33"/>
            <p:cNvSpPr/>
            <p:nvPr/>
          </p:nvSpPr>
          <p:spPr>
            <a:xfrm>
              <a:off x="3511003" y="2062499"/>
              <a:ext cx="218646" cy="357255"/>
            </a:xfrm>
            <a:custGeom>
              <a:avLst/>
              <a:gdLst/>
              <a:ahLst/>
              <a:cxnLst/>
              <a:rect l="l" t="t" r="r" b="b"/>
              <a:pathLst>
                <a:path w="17377" h="28393" extrusionOk="0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497766" y="2048168"/>
              <a:ext cx="246101" cy="388799"/>
            </a:xfrm>
            <a:custGeom>
              <a:avLst/>
              <a:gdLst/>
              <a:ahLst/>
              <a:cxnLst/>
              <a:rect l="l" t="t" r="r" b="b"/>
              <a:pathLst>
                <a:path w="19559" h="30900" extrusionOk="0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33"/>
          <p:cNvGrpSpPr/>
          <p:nvPr/>
        </p:nvGrpSpPr>
        <p:grpSpPr>
          <a:xfrm>
            <a:off x="3053464" y="2436820"/>
            <a:ext cx="897459" cy="928614"/>
            <a:chOff x="3053464" y="2436820"/>
            <a:chExt cx="897459" cy="928614"/>
          </a:xfrm>
        </p:grpSpPr>
        <p:grpSp>
          <p:nvGrpSpPr>
            <p:cNvPr id="952" name="Google Shape;952;p33"/>
            <p:cNvGrpSpPr/>
            <p:nvPr/>
          </p:nvGrpSpPr>
          <p:grpSpPr>
            <a:xfrm>
              <a:off x="3053464" y="2436820"/>
              <a:ext cx="897459" cy="928614"/>
              <a:chOff x="3050314" y="2465320"/>
              <a:chExt cx="897459" cy="928614"/>
            </a:xfrm>
          </p:grpSpPr>
          <p:sp>
            <p:nvSpPr>
              <p:cNvPr id="953" name="Google Shape;953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5467" y="1554"/>
                    </a:moveTo>
                    <a:cubicBezTo>
                      <a:pt x="46650" y="1554"/>
                      <a:pt x="47855" y="1751"/>
                      <a:pt x="49044" y="1854"/>
                    </a:cubicBezTo>
                    <a:cubicBezTo>
                      <a:pt x="51397" y="2056"/>
                      <a:pt x="53657" y="2614"/>
                      <a:pt x="55768" y="3708"/>
                    </a:cubicBezTo>
                    <a:cubicBezTo>
                      <a:pt x="55973" y="3814"/>
                      <a:pt x="56220" y="3837"/>
                      <a:pt x="56521" y="3918"/>
                    </a:cubicBezTo>
                    <a:cubicBezTo>
                      <a:pt x="55681" y="5169"/>
                      <a:pt x="54892" y="6376"/>
                      <a:pt x="53952" y="7475"/>
                    </a:cubicBezTo>
                    <a:cubicBezTo>
                      <a:pt x="52965" y="8625"/>
                      <a:pt x="52198" y="9941"/>
                      <a:pt x="51188" y="11081"/>
                    </a:cubicBezTo>
                    <a:cubicBezTo>
                      <a:pt x="50628" y="11713"/>
                      <a:pt x="51283" y="12964"/>
                      <a:pt x="52249" y="13206"/>
                    </a:cubicBezTo>
                    <a:cubicBezTo>
                      <a:pt x="52582" y="13292"/>
                      <a:pt x="53114" y="13073"/>
                      <a:pt x="52982" y="13760"/>
                    </a:cubicBezTo>
                    <a:cubicBezTo>
                      <a:pt x="53518" y="13760"/>
                      <a:pt x="53870" y="14140"/>
                      <a:pt x="54253" y="14420"/>
                    </a:cubicBezTo>
                    <a:cubicBezTo>
                      <a:pt x="55247" y="15145"/>
                      <a:pt x="56412" y="15594"/>
                      <a:pt x="57286" y="16543"/>
                    </a:cubicBezTo>
                    <a:cubicBezTo>
                      <a:pt x="57686" y="16977"/>
                      <a:pt x="58347" y="17308"/>
                      <a:pt x="58739" y="17755"/>
                    </a:cubicBezTo>
                    <a:cubicBezTo>
                      <a:pt x="59346" y="18449"/>
                      <a:pt x="60200" y="18953"/>
                      <a:pt x="60534" y="19875"/>
                    </a:cubicBezTo>
                    <a:cubicBezTo>
                      <a:pt x="60632" y="20144"/>
                      <a:pt x="60889" y="20253"/>
                      <a:pt x="61062" y="20443"/>
                    </a:cubicBezTo>
                    <a:cubicBezTo>
                      <a:pt x="62031" y="21515"/>
                      <a:pt x="62907" y="22666"/>
                      <a:pt x="63681" y="23884"/>
                    </a:cubicBezTo>
                    <a:cubicBezTo>
                      <a:pt x="64476" y="25136"/>
                      <a:pt x="65677" y="26199"/>
                      <a:pt x="65921" y="27767"/>
                    </a:cubicBezTo>
                    <a:cubicBezTo>
                      <a:pt x="66029" y="28465"/>
                      <a:pt x="66397" y="28993"/>
                      <a:pt x="66743" y="29584"/>
                    </a:cubicBezTo>
                    <a:cubicBezTo>
                      <a:pt x="67202" y="30363"/>
                      <a:pt x="67398" y="31295"/>
                      <a:pt x="67717" y="32158"/>
                    </a:cubicBezTo>
                    <a:cubicBezTo>
                      <a:pt x="68043" y="33040"/>
                      <a:pt x="68261" y="33960"/>
                      <a:pt x="68527" y="34857"/>
                    </a:cubicBezTo>
                    <a:cubicBezTo>
                      <a:pt x="68767" y="35666"/>
                      <a:pt x="69221" y="36598"/>
                      <a:pt x="69050" y="37335"/>
                    </a:cubicBezTo>
                    <a:cubicBezTo>
                      <a:pt x="68821" y="38319"/>
                      <a:pt x="69499" y="39233"/>
                      <a:pt x="69011" y="40146"/>
                    </a:cubicBezTo>
                    <a:cubicBezTo>
                      <a:pt x="69659" y="40702"/>
                      <a:pt x="68941" y="41343"/>
                      <a:pt x="69064" y="41770"/>
                    </a:cubicBezTo>
                    <a:cubicBezTo>
                      <a:pt x="69339" y="42730"/>
                      <a:pt x="68893" y="43553"/>
                      <a:pt x="68936" y="44418"/>
                    </a:cubicBezTo>
                    <a:cubicBezTo>
                      <a:pt x="68975" y="45230"/>
                      <a:pt x="68955" y="46050"/>
                      <a:pt x="68770" y="46794"/>
                    </a:cubicBezTo>
                    <a:cubicBezTo>
                      <a:pt x="68656" y="47251"/>
                      <a:pt x="68676" y="47823"/>
                      <a:pt x="68280" y="48240"/>
                    </a:cubicBezTo>
                    <a:cubicBezTo>
                      <a:pt x="68045" y="48486"/>
                      <a:pt x="68011" y="48827"/>
                      <a:pt x="68082" y="49233"/>
                    </a:cubicBezTo>
                    <a:cubicBezTo>
                      <a:pt x="68185" y="49821"/>
                      <a:pt x="67679" y="50303"/>
                      <a:pt x="67485" y="50852"/>
                    </a:cubicBezTo>
                    <a:cubicBezTo>
                      <a:pt x="66968" y="52303"/>
                      <a:pt x="66279" y="53696"/>
                      <a:pt x="65654" y="55108"/>
                    </a:cubicBezTo>
                    <a:cubicBezTo>
                      <a:pt x="65095" y="56370"/>
                      <a:pt x="64378" y="57504"/>
                      <a:pt x="63523" y="58616"/>
                    </a:cubicBezTo>
                    <a:cubicBezTo>
                      <a:pt x="62569" y="59854"/>
                      <a:pt x="61522" y="61018"/>
                      <a:pt x="60508" y="62188"/>
                    </a:cubicBezTo>
                    <a:cubicBezTo>
                      <a:pt x="59733" y="63082"/>
                      <a:pt x="58727" y="63848"/>
                      <a:pt x="57798" y="64638"/>
                    </a:cubicBezTo>
                    <a:cubicBezTo>
                      <a:pt x="56331" y="65884"/>
                      <a:pt x="54610" y="66702"/>
                      <a:pt x="53092" y="67846"/>
                    </a:cubicBezTo>
                    <a:cubicBezTo>
                      <a:pt x="52195" y="68522"/>
                      <a:pt x="51040" y="68879"/>
                      <a:pt x="50003" y="69381"/>
                    </a:cubicBezTo>
                    <a:cubicBezTo>
                      <a:pt x="48436" y="70139"/>
                      <a:pt x="46747" y="70583"/>
                      <a:pt x="45081" y="71066"/>
                    </a:cubicBezTo>
                    <a:cubicBezTo>
                      <a:pt x="43186" y="71613"/>
                      <a:pt x="41240" y="71826"/>
                      <a:pt x="39267" y="71826"/>
                    </a:cubicBezTo>
                    <a:cubicBezTo>
                      <a:pt x="39170" y="71826"/>
                      <a:pt x="39072" y="71826"/>
                      <a:pt x="38975" y="71825"/>
                    </a:cubicBezTo>
                    <a:cubicBezTo>
                      <a:pt x="38966" y="71825"/>
                      <a:pt x="38957" y="71825"/>
                      <a:pt x="38948" y="71825"/>
                    </a:cubicBezTo>
                    <a:cubicBezTo>
                      <a:pt x="38300" y="71825"/>
                      <a:pt x="37632" y="72055"/>
                      <a:pt x="36997" y="72055"/>
                    </a:cubicBezTo>
                    <a:cubicBezTo>
                      <a:pt x="36882" y="72055"/>
                      <a:pt x="36769" y="72048"/>
                      <a:pt x="36657" y="72030"/>
                    </a:cubicBezTo>
                    <a:cubicBezTo>
                      <a:pt x="36287" y="71972"/>
                      <a:pt x="35918" y="71954"/>
                      <a:pt x="35550" y="71954"/>
                    </a:cubicBezTo>
                    <a:cubicBezTo>
                      <a:pt x="34891" y="71954"/>
                      <a:pt x="34232" y="72013"/>
                      <a:pt x="33565" y="72013"/>
                    </a:cubicBezTo>
                    <a:cubicBezTo>
                      <a:pt x="33207" y="72013"/>
                      <a:pt x="32846" y="71996"/>
                      <a:pt x="32482" y="71943"/>
                    </a:cubicBezTo>
                    <a:cubicBezTo>
                      <a:pt x="30682" y="71682"/>
                      <a:pt x="28960" y="71187"/>
                      <a:pt x="27230" y="70734"/>
                    </a:cubicBezTo>
                    <a:cubicBezTo>
                      <a:pt x="26734" y="70605"/>
                      <a:pt x="26085" y="70226"/>
                      <a:pt x="25607" y="70079"/>
                    </a:cubicBezTo>
                    <a:cubicBezTo>
                      <a:pt x="24869" y="69855"/>
                      <a:pt x="24200" y="69479"/>
                      <a:pt x="23524" y="69185"/>
                    </a:cubicBezTo>
                    <a:cubicBezTo>
                      <a:pt x="21890" y="68476"/>
                      <a:pt x="20365" y="67514"/>
                      <a:pt x="18901" y="66491"/>
                    </a:cubicBezTo>
                    <a:cubicBezTo>
                      <a:pt x="18439" y="66166"/>
                      <a:pt x="17951" y="65879"/>
                      <a:pt x="17442" y="65634"/>
                    </a:cubicBezTo>
                    <a:cubicBezTo>
                      <a:pt x="16562" y="65204"/>
                      <a:pt x="15625" y="64737"/>
                      <a:pt x="15127" y="63776"/>
                    </a:cubicBezTo>
                    <a:cubicBezTo>
                      <a:pt x="15073" y="63672"/>
                      <a:pt x="14937" y="63572"/>
                      <a:pt x="14821" y="63543"/>
                    </a:cubicBezTo>
                    <a:cubicBezTo>
                      <a:pt x="13985" y="63330"/>
                      <a:pt x="13601" y="62491"/>
                      <a:pt x="12869" y="62149"/>
                    </a:cubicBezTo>
                    <a:cubicBezTo>
                      <a:pt x="12646" y="62045"/>
                      <a:pt x="12663" y="61861"/>
                      <a:pt x="12615" y="61690"/>
                    </a:cubicBezTo>
                    <a:cubicBezTo>
                      <a:pt x="12548" y="61450"/>
                      <a:pt x="12441" y="61217"/>
                      <a:pt x="12207" y="61124"/>
                    </a:cubicBezTo>
                    <a:cubicBezTo>
                      <a:pt x="11493" y="60839"/>
                      <a:pt x="11094" y="60246"/>
                      <a:pt x="10608" y="59696"/>
                    </a:cubicBezTo>
                    <a:cubicBezTo>
                      <a:pt x="9420" y="58345"/>
                      <a:pt x="8612" y="56732"/>
                      <a:pt x="7467" y="55363"/>
                    </a:cubicBezTo>
                    <a:cubicBezTo>
                      <a:pt x="7166" y="55001"/>
                      <a:pt x="7245" y="54553"/>
                      <a:pt x="7069" y="54164"/>
                    </a:cubicBezTo>
                    <a:cubicBezTo>
                      <a:pt x="6856" y="53690"/>
                      <a:pt x="5991" y="53842"/>
                      <a:pt x="6116" y="52926"/>
                    </a:cubicBezTo>
                    <a:cubicBezTo>
                      <a:pt x="6170" y="52512"/>
                      <a:pt x="5535" y="51874"/>
                      <a:pt x="5269" y="51306"/>
                    </a:cubicBezTo>
                    <a:cubicBezTo>
                      <a:pt x="4781" y="50263"/>
                      <a:pt x="4224" y="49242"/>
                      <a:pt x="3835" y="48161"/>
                    </a:cubicBezTo>
                    <a:cubicBezTo>
                      <a:pt x="3418" y="47007"/>
                      <a:pt x="3107" y="45815"/>
                      <a:pt x="2833" y="44608"/>
                    </a:cubicBezTo>
                    <a:cubicBezTo>
                      <a:pt x="2566" y="43430"/>
                      <a:pt x="2385" y="42232"/>
                      <a:pt x="2234" y="41055"/>
                    </a:cubicBezTo>
                    <a:cubicBezTo>
                      <a:pt x="2155" y="40431"/>
                      <a:pt x="2205" y="39716"/>
                      <a:pt x="2172" y="39042"/>
                    </a:cubicBezTo>
                    <a:cubicBezTo>
                      <a:pt x="2127" y="38056"/>
                      <a:pt x="2194" y="37074"/>
                      <a:pt x="2325" y="36100"/>
                    </a:cubicBezTo>
                    <a:cubicBezTo>
                      <a:pt x="2525" y="34616"/>
                      <a:pt x="2752" y="33137"/>
                      <a:pt x="3007" y="31661"/>
                    </a:cubicBezTo>
                    <a:cubicBezTo>
                      <a:pt x="3116" y="31023"/>
                      <a:pt x="3404" y="30410"/>
                      <a:pt x="3466" y="29770"/>
                    </a:cubicBezTo>
                    <a:cubicBezTo>
                      <a:pt x="3525" y="29145"/>
                      <a:pt x="3819" y="28594"/>
                      <a:pt x="4026" y="28058"/>
                    </a:cubicBezTo>
                    <a:cubicBezTo>
                      <a:pt x="4411" y="27058"/>
                      <a:pt x="4891" y="26068"/>
                      <a:pt x="5327" y="25085"/>
                    </a:cubicBezTo>
                    <a:cubicBezTo>
                      <a:pt x="6182" y="23150"/>
                      <a:pt x="7478" y="21513"/>
                      <a:pt x="8603" y="19769"/>
                    </a:cubicBezTo>
                    <a:cubicBezTo>
                      <a:pt x="9595" y="18231"/>
                      <a:pt x="10835" y="16856"/>
                      <a:pt x="12150" y="15543"/>
                    </a:cubicBezTo>
                    <a:cubicBezTo>
                      <a:pt x="12749" y="14947"/>
                      <a:pt x="13653" y="14515"/>
                      <a:pt x="13875" y="13527"/>
                    </a:cubicBezTo>
                    <a:cubicBezTo>
                      <a:pt x="13945" y="13217"/>
                      <a:pt x="14427" y="13228"/>
                      <a:pt x="14699" y="13020"/>
                    </a:cubicBezTo>
                    <a:cubicBezTo>
                      <a:pt x="15669" y="12276"/>
                      <a:pt x="16566" y="11455"/>
                      <a:pt x="17490" y="10660"/>
                    </a:cubicBezTo>
                    <a:cubicBezTo>
                      <a:pt x="18140" y="10100"/>
                      <a:pt x="19194" y="10047"/>
                      <a:pt x="19548" y="9081"/>
                    </a:cubicBezTo>
                    <a:cubicBezTo>
                      <a:pt x="19638" y="9099"/>
                      <a:pt x="19722" y="9108"/>
                      <a:pt x="19802" y="9108"/>
                    </a:cubicBezTo>
                    <a:cubicBezTo>
                      <a:pt x="20809" y="9108"/>
                      <a:pt x="21113" y="7759"/>
                      <a:pt x="22030" y="7745"/>
                    </a:cubicBezTo>
                    <a:cubicBezTo>
                      <a:pt x="22985" y="7729"/>
                      <a:pt x="23375" y="6807"/>
                      <a:pt x="24211" y="6667"/>
                    </a:cubicBezTo>
                    <a:cubicBezTo>
                      <a:pt x="24711" y="6583"/>
                      <a:pt x="24920" y="5979"/>
                      <a:pt x="25579" y="5979"/>
                    </a:cubicBezTo>
                    <a:cubicBezTo>
                      <a:pt x="25617" y="5979"/>
                      <a:pt x="25656" y="5981"/>
                      <a:pt x="25698" y="5985"/>
                    </a:cubicBezTo>
                    <a:cubicBezTo>
                      <a:pt x="25717" y="5987"/>
                      <a:pt x="25738" y="5988"/>
                      <a:pt x="25759" y="5988"/>
                    </a:cubicBezTo>
                    <a:cubicBezTo>
                      <a:pt x="26189" y="5988"/>
                      <a:pt x="26832" y="5556"/>
                      <a:pt x="27278" y="5273"/>
                    </a:cubicBezTo>
                    <a:cubicBezTo>
                      <a:pt x="28941" y="4218"/>
                      <a:pt x="30853" y="3960"/>
                      <a:pt x="32651" y="3352"/>
                    </a:cubicBezTo>
                    <a:cubicBezTo>
                      <a:pt x="34297" y="2795"/>
                      <a:pt x="36069" y="2815"/>
                      <a:pt x="37726" y="2348"/>
                    </a:cubicBezTo>
                    <a:cubicBezTo>
                      <a:pt x="39974" y="1717"/>
                      <a:pt x="42288" y="1829"/>
                      <a:pt x="44567" y="1597"/>
                    </a:cubicBezTo>
                    <a:cubicBezTo>
                      <a:pt x="44865" y="1567"/>
                      <a:pt x="45165" y="1554"/>
                      <a:pt x="45467" y="1554"/>
                    </a:cubicBezTo>
                    <a:close/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33"/>
            <p:cNvGrpSpPr/>
            <p:nvPr/>
          </p:nvGrpSpPr>
          <p:grpSpPr>
            <a:xfrm>
              <a:off x="3303729" y="2660792"/>
              <a:ext cx="502689" cy="564679"/>
              <a:chOff x="3303729" y="2660792"/>
              <a:chExt cx="502689" cy="564679"/>
            </a:xfrm>
          </p:grpSpPr>
          <p:sp>
            <p:nvSpPr>
              <p:cNvPr id="956" name="Google Shape;956;p33"/>
              <p:cNvSpPr/>
              <p:nvPr/>
            </p:nvSpPr>
            <p:spPr>
              <a:xfrm>
                <a:off x="3333802" y="2748065"/>
                <a:ext cx="315871" cy="47740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37942" extrusionOk="0">
                    <a:moveTo>
                      <a:pt x="12374" y="11363"/>
                    </a:moveTo>
                    <a:cubicBezTo>
                      <a:pt x="12484" y="11363"/>
                      <a:pt x="12593" y="11368"/>
                      <a:pt x="12702" y="11380"/>
                    </a:cubicBezTo>
                    <a:cubicBezTo>
                      <a:pt x="12807" y="11391"/>
                      <a:pt x="12914" y="11393"/>
                      <a:pt x="13021" y="11393"/>
                    </a:cubicBezTo>
                    <a:cubicBezTo>
                      <a:pt x="13095" y="11393"/>
                      <a:pt x="13170" y="11392"/>
                      <a:pt x="13244" y="11392"/>
                    </a:cubicBezTo>
                    <a:cubicBezTo>
                      <a:pt x="13602" y="11392"/>
                      <a:pt x="13963" y="11417"/>
                      <a:pt x="14287" y="11707"/>
                    </a:cubicBezTo>
                    <a:cubicBezTo>
                      <a:pt x="14737" y="12108"/>
                      <a:pt x="14539" y="12567"/>
                      <a:pt x="14458" y="12946"/>
                    </a:cubicBezTo>
                    <a:cubicBezTo>
                      <a:pt x="14003" y="15074"/>
                      <a:pt x="13581" y="17209"/>
                      <a:pt x="13522" y="19391"/>
                    </a:cubicBezTo>
                    <a:cubicBezTo>
                      <a:pt x="13478" y="21037"/>
                      <a:pt x="13250" y="22669"/>
                      <a:pt x="13463" y="24340"/>
                    </a:cubicBezTo>
                    <a:cubicBezTo>
                      <a:pt x="13548" y="25016"/>
                      <a:pt x="13771" y="25695"/>
                      <a:pt x="13758" y="26402"/>
                    </a:cubicBezTo>
                    <a:cubicBezTo>
                      <a:pt x="13752" y="26685"/>
                      <a:pt x="13782" y="26752"/>
                      <a:pt x="13494" y="26762"/>
                    </a:cubicBezTo>
                    <a:cubicBezTo>
                      <a:pt x="12881" y="26780"/>
                      <a:pt x="12268" y="26734"/>
                      <a:pt x="11654" y="26871"/>
                    </a:cubicBezTo>
                    <a:cubicBezTo>
                      <a:pt x="11610" y="26880"/>
                      <a:pt x="11547" y="26889"/>
                      <a:pt x="11477" y="26889"/>
                    </a:cubicBezTo>
                    <a:cubicBezTo>
                      <a:pt x="11318" y="26889"/>
                      <a:pt x="11121" y="26842"/>
                      <a:pt x="11033" y="26643"/>
                    </a:cubicBezTo>
                    <a:cubicBezTo>
                      <a:pt x="10921" y="26388"/>
                      <a:pt x="11010" y="26328"/>
                      <a:pt x="11160" y="26328"/>
                    </a:cubicBezTo>
                    <a:cubicBezTo>
                      <a:pt x="11210" y="26328"/>
                      <a:pt x="11267" y="26335"/>
                      <a:pt x="11325" y="26343"/>
                    </a:cubicBezTo>
                    <a:cubicBezTo>
                      <a:pt x="11322" y="26216"/>
                      <a:pt x="11350" y="26076"/>
                      <a:pt x="11310" y="25961"/>
                    </a:cubicBezTo>
                    <a:cubicBezTo>
                      <a:pt x="11193" y="25632"/>
                      <a:pt x="11277" y="25212"/>
                      <a:pt x="11216" y="24995"/>
                    </a:cubicBezTo>
                    <a:cubicBezTo>
                      <a:pt x="10826" y="23571"/>
                      <a:pt x="11434" y="22016"/>
                      <a:pt x="10723" y="20698"/>
                    </a:cubicBezTo>
                    <a:cubicBezTo>
                      <a:pt x="10275" y="19867"/>
                      <a:pt x="10754" y="19024"/>
                      <a:pt x="10408" y="18242"/>
                    </a:cubicBezTo>
                    <a:cubicBezTo>
                      <a:pt x="10103" y="17557"/>
                      <a:pt x="10319" y="16726"/>
                      <a:pt x="9680" y="15904"/>
                    </a:cubicBezTo>
                    <a:lnTo>
                      <a:pt x="9680" y="15904"/>
                    </a:lnTo>
                    <a:lnTo>
                      <a:pt x="10170" y="16176"/>
                    </a:lnTo>
                    <a:cubicBezTo>
                      <a:pt x="9787" y="15728"/>
                      <a:pt x="9628" y="15074"/>
                      <a:pt x="9540" y="14630"/>
                    </a:cubicBezTo>
                    <a:cubicBezTo>
                      <a:pt x="9373" y="13780"/>
                      <a:pt x="9032" y="12805"/>
                      <a:pt x="9454" y="11940"/>
                    </a:cubicBezTo>
                    <a:cubicBezTo>
                      <a:pt x="9626" y="11588"/>
                      <a:pt x="9946" y="11538"/>
                      <a:pt x="10287" y="11538"/>
                    </a:cubicBezTo>
                    <a:cubicBezTo>
                      <a:pt x="10423" y="11538"/>
                      <a:pt x="10563" y="11546"/>
                      <a:pt x="10698" y="11546"/>
                    </a:cubicBezTo>
                    <a:cubicBezTo>
                      <a:pt x="10794" y="11546"/>
                      <a:pt x="10888" y="11542"/>
                      <a:pt x="10977" y="11528"/>
                    </a:cubicBezTo>
                    <a:cubicBezTo>
                      <a:pt x="11438" y="11455"/>
                      <a:pt x="11911" y="11363"/>
                      <a:pt x="12374" y="11363"/>
                    </a:cubicBezTo>
                    <a:close/>
                    <a:moveTo>
                      <a:pt x="11873" y="1316"/>
                    </a:moveTo>
                    <a:cubicBezTo>
                      <a:pt x="13102" y="1316"/>
                      <a:pt x="14303" y="1559"/>
                      <a:pt x="15504" y="1959"/>
                    </a:cubicBezTo>
                    <a:cubicBezTo>
                      <a:pt x="17422" y="2598"/>
                      <a:pt x="19032" y="3745"/>
                      <a:pt x="20309" y="5343"/>
                    </a:cubicBezTo>
                    <a:cubicBezTo>
                      <a:pt x="20790" y="5943"/>
                      <a:pt x="21062" y="6683"/>
                      <a:pt x="21723" y="7181"/>
                    </a:cubicBezTo>
                    <a:cubicBezTo>
                      <a:pt x="21994" y="7385"/>
                      <a:pt x="22126" y="8057"/>
                      <a:pt x="22118" y="8343"/>
                    </a:cubicBezTo>
                    <a:cubicBezTo>
                      <a:pt x="22096" y="9087"/>
                      <a:pt x="22569" y="9591"/>
                      <a:pt x="22758" y="10207"/>
                    </a:cubicBezTo>
                    <a:cubicBezTo>
                      <a:pt x="23055" y="11179"/>
                      <a:pt x="23066" y="12198"/>
                      <a:pt x="23369" y="13136"/>
                    </a:cubicBezTo>
                    <a:cubicBezTo>
                      <a:pt x="23607" y="13875"/>
                      <a:pt x="23476" y="14633"/>
                      <a:pt x="23492" y="15312"/>
                    </a:cubicBezTo>
                    <a:cubicBezTo>
                      <a:pt x="23506" y="15991"/>
                      <a:pt x="23201" y="16896"/>
                      <a:pt x="22759" y="17573"/>
                    </a:cubicBezTo>
                    <a:cubicBezTo>
                      <a:pt x="22460" y="18029"/>
                      <a:pt x="22198" y="18505"/>
                      <a:pt x="21902" y="18959"/>
                    </a:cubicBezTo>
                    <a:cubicBezTo>
                      <a:pt x="21358" y="19796"/>
                      <a:pt x="20802" y="20626"/>
                      <a:pt x="20281" y="21477"/>
                    </a:cubicBezTo>
                    <a:cubicBezTo>
                      <a:pt x="19772" y="22305"/>
                      <a:pt x="19088" y="23073"/>
                      <a:pt x="18878" y="24022"/>
                    </a:cubicBezTo>
                    <a:cubicBezTo>
                      <a:pt x="18702" y="24809"/>
                      <a:pt x="18394" y="25509"/>
                      <a:pt x="18074" y="26227"/>
                    </a:cubicBezTo>
                    <a:cubicBezTo>
                      <a:pt x="17971" y="26457"/>
                      <a:pt x="17920" y="26494"/>
                      <a:pt x="17657" y="26517"/>
                    </a:cubicBezTo>
                    <a:cubicBezTo>
                      <a:pt x="17418" y="26539"/>
                      <a:pt x="17180" y="26546"/>
                      <a:pt x="16940" y="26546"/>
                    </a:cubicBezTo>
                    <a:cubicBezTo>
                      <a:pt x="16595" y="26546"/>
                      <a:pt x="16248" y="26532"/>
                      <a:pt x="15899" y="26532"/>
                    </a:cubicBezTo>
                    <a:cubicBezTo>
                      <a:pt x="15483" y="26532"/>
                      <a:pt x="15063" y="26551"/>
                      <a:pt x="14639" y="26634"/>
                    </a:cubicBezTo>
                    <a:cubicBezTo>
                      <a:pt x="15347" y="25931"/>
                      <a:pt x="14969" y="25072"/>
                      <a:pt x="14832" y="24452"/>
                    </a:cubicBezTo>
                    <a:cubicBezTo>
                      <a:pt x="14656" y="23649"/>
                      <a:pt x="14696" y="22884"/>
                      <a:pt x="14717" y="22112"/>
                    </a:cubicBezTo>
                    <a:cubicBezTo>
                      <a:pt x="14734" y="21438"/>
                      <a:pt x="14899" y="20695"/>
                      <a:pt x="14869" y="20093"/>
                    </a:cubicBezTo>
                    <a:cubicBezTo>
                      <a:pt x="14811" y="18881"/>
                      <a:pt x="15129" y="17742"/>
                      <a:pt x="15166" y="16563"/>
                    </a:cubicBezTo>
                    <a:cubicBezTo>
                      <a:pt x="15208" y="15202"/>
                      <a:pt x="15784" y="13906"/>
                      <a:pt x="15821" y="12531"/>
                    </a:cubicBezTo>
                    <a:cubicBezTo>
                      <a:pt x="16549" y="12119"/>
                      <a:pt x="15787" y="11269"/>
                      <a:pt x="16362" y="10754"/>
                    </a:cubicBezTo>
                    <a:cubicBezTo>
                      <a:pt x="16630" y="10515"/>
                      <a:pt x="16204" y="10392"/>
                      <a:pt x="16003" y="10355"/>
                    </a:cubicBezTo>
                    <a:cubicBezTo>
                      <a:pt x="15546" y="10271"/>
                      <a:pt x="15078" y="10172"/>
                      <a:pt x="14616" y="10172"/>
                    </a:cubicBezTo>
                    <a:cubicBezTo>
                      <a:pt x="14595" y="10172"/>
                      <a:pt x="14575" y="10172"/>
                      <a:pt x="14555" y="10173"/>
                    </a:cubicBezTo>
                    <a:cubicBezTo>
                      <a:pt x="13292" y="10196"/>
                      <a:pt x="12024" y="10117"/>
                      <a:pt x="10770" y="10390"/>
                    </a:cubicBezTo>
                    <a:cubicBezTo>
                      <a:pt x="10536" y="10442"/>
                      <a:pt x="10300" y="10456"/>
                      <a:pt x="10062" y="10456"/>
                    </a:cubicBezTo>
                    <a:cubicBezTo>
                      <a:pt x="9757" y="10456"/>
                      <a:pt x="9450" y="10432"/>
                      <a:pt x="9142" y="10432"/>
                    </a:cubicBezTo>
                    <a:cubicBezTo>
                      <a:pt x="8863" y="10432"/>
                      <a:pt x="8582" y="10452"/>
                      <a:pt x="8303" y="10526"/>
                    </a:cubicBezTo>
                    <a:cubicBezTo>
                      <a:pt x="7646" y="10702"/>
                      <a:pt x="7418" y="10979"/>
                      <a:pt x="7648" y="11633"/>
                    </a:cubicBezTo>
                    <a:cubicBezTo>
                      <a:pt x="8167" y="13105"/>
                      <a:pt x="8444" y="14633"/>
                      <a:pt x="8743" y="16162"/>
                    </a:cubicBezTo>
                    <a:cubicBezTo>
                      <a:pt x="9054" y="17755"/>
                      <a:pt x="9493" y="19324"/>
                      <a:pt x="9698" y="20938"/>
                    </a:cubicBezTo>
                    <a:cubicBezTo>
                      <a:pt x="9922" y="22708"/>
                      <a:pt x="10059" y="24491"/>
                      <a:pt x="10263" y="26265"/>
                    </a:cubicBezTo>
                    <a:cubicBezTo>
                      <a:pt x="10314" y="26701"/>
                      <a:pt x="10140" y="26891"/>
                      <a:pt x="9819" y="26891"/>
                    </a:cubicBezTo>
                    <a:cubicBezTo>
                      <a:pt x="9778" y="26891"/>
                      <a:pt x="9734" y="26888"/>
                      <a:pt x="9687" y="26882"/>
                    </a:cubicBezTo>
                    <a:cubicBezTo>
                      <a:pt x="9461" y="26851"/>
                      <a:pt x="9237" y="26840"/>
                      <a:pt x="9013" y="26840"/>
                    </a:cubicBezTo>
                    <a:cubicBezTo>
                      <a:pt x="8559" y="26840"/>
                      <a:pt x="8107" y="26887"/>
                      <a:pt x="7654" y="26916"/>
                    </a:cubicBezTo>
                    <a:cubicBezTo>
                      <a:pt x="7637" y="26917"/>
                      <a:pt x="7620" y="26917"/>
                      <a:pt x="7604" y="26917"/>
                    </a:cubicBezTo>
                    <a:cubicBezTo>
                      <a:pt x="7320" y="26917"/>
                      <a:pt x="7078" y="26756"/>
                      <a:pt x="7088" y="26475"/>
                    </a:cubicBezTo>
                    <a:cubicBezTo>
                      <a:pt x="7114" y="25772"/>
                      <a:pt x="6827" y="25158"/>
                      <a:pt x="6574" y="24551"/>
                    </a:cubicBezTo>
                    <a:cubicBezTo>
                      <a:pt x="6125" y="23475"/>
                      <a:pt x="5745" y="22344"/>
                      <a:pt x="4894" y="21484"/>
                    </a:cubicBezTo>
                    <a:cubicBezTo>
                      <a:pt x="4748" y="21334"/>
                      <a:pt x="4807" y="21200"/>
                      <a:pt x="4798" y="21025"/>
                    </a:cubicBezTo>
                    <a:cubicBezTo>
                      <a:pt x="4773" y="20528"/>
                      <a:pt x="4333" y="20199"/>
                      <a:pt x="4100" y="19789"/>
                    </a:cubicBezTo>
                    <a:cubicBezTo>
                      <a:pt x="3504" y="18741"/>
                      <a:pt x="3011" y="17626"/>
                      <a:pt x="2545" y="16518"/>
                    </a:cubicBezTo>
                    <a:cubicBezTo>
                      <a:pt x="2223" y="15748"/>
                      <a:pt x="2057" y="14850"/>
                      <a:pt x="1807" y="14046"/>
                    </a:cubicBezTo>
                    <a:cubicBezTo>
                      <a:pt x="1430" y="12831"/>
                      <a:pt x="1273" y="11672"/>
                      <a:pt x="1407" y="10437"/>
                    </a:cubicBezTo>
                    <a:cubicBezTo>
                      <a:pt x="1693" y="7791"/>
                      <a:pt x="2822" y="5517"/>
                      <a:pt x="4849" y="3855"/>
                    </a:cubicBezTo>
                    <a:cubicBezTo>
                      <a:pt x="6100" y="2829"/>
                      <a:pt x="7629" y="2180"/>
                      <a:pt x="9258" y="1698"/>
                    </a:cubicBezTo>
                    <a:cubicBezTo>
                      <a:pt x="10149" y="1434"/>
                      <a:pt x="11018" y="1316"/>
                      <a:pt x="11873" y="1316"/>
                    </a:cubicBezTo>
                    <a:close/>
                    <a:moveTo>
                      <a:pt x="17809" y="27426"/>
                    </a:moveTo>
                    <a:cubicBezTo>
                      <a:pt x="17916" y="27426"/>
                      <a:pt x="17996" y="27527"/>
                      <a:pt x="17968" y="27670"/>
                    </a:cubicBezTo>
                    <a:cubicBezTo>
                      <a:pt x="17954" y="27742"/>
                      <a:pt x="17839" y="27820"/>
                      <a:pt x="17854" y="27869"/>
                    </a:cubicBezTo>
                    <a:cubicBezTo>
                      <a:pt x="17969" y="28250"/>
                      <a:pt x="18022" y="28843"/>
                      <a:pt x="17815" y="28954"/>
                    </a:cubicBezTo>
                    <a:cubicBezTo>
                      <a:pt x="17677" y="29028"/>
                      <a:pt x="17510" y="29050"/>
                      <a:pt x="17332" y="29050"/>
                    </a:cubicBezTo>
                    <a:cubicBezTo>
                      <a:pt x="17073" y="29050"/>
                      <a:pt x="16789" y="29003"/>
                      <a:pt x="16530" y="29003"/>
                    </a:cubicBezTo>
                    <a:cubicBezTo>
                      <a:pt x="16426" y="28997"/>
                      <a:pt x="16322" y="28994"/>
                      <a:pt x="16218" y="28994"/>
                    </a:cubicBezTo>
                    <a:cubicBezTo>
                      <a:pt x="15253" y="28994"/>
                      <a:pt x="14304" y="29240"/>
                      <a:pt x="13340" y="29240"/>
                    </a:cubicBezTo>
                    <a:cubicBezTo>
                      <a:pt x="13206" y="29240"/>
                      <a:pt x="13073" y="29235"/>
                      <a:pt x="12939" y="29224"/>
                    </a:cubicBezTo>
                    <a:cubicBezTo>
                      <a:pt x="11272" y="29094"/>
                      <a:pt x="9605" y="28989"/>
                      <a:pt x="7937" y="28873"/>
                    </a:cubicBezTo>
                    <a:cubicBezTo>
                      <a:pt x="7904" y="28870"/>
                      <a:pt x="7868" y="28870"/>
                      <a:pt x="7833" y="28870"/>
                    </a:cubicBezTo>
                    <a:cubicBezTo>
                      <a:pt x="7814" y="28870"/>
                      <a:pt x="7795" y="28870"/>
                      <a:pt x="7776" y="28870"/>
                    </a:cubicBezTo>
                    <a:cubicBezTo>
                      <a:pt x="7561" y="28870"/>
                      <a:pt x="7350" y="28856"/>
                      <a:pt x="7390" y="28513"/>
                    </a:cubicBezTo>
                    <a:cubicBezTo>
                      <a:pt x="7429" y="28187"/>
                      <a:pt x="7593" y="27961"/>
                      <a:pt x="7956" y="27841"/>
                    </a:cubicBezTo>
                    <a:cubicBezTo>
                      <a:pt x="8175" y="27770"/>
                      <a:pt x="8394" y="27747"/>
                      <a:pt x="8611" y="27747"/>
                    </a:cubicBezTo>
                    <a:cubicBezTo>
                      <a:pt x="8951" y="27747"/>
                      <a:pt x="9289" y="27803"/>
                      <a:pt x="9622" y="27813"/>
                    </a:cubicBezTo>
                    <a:cubicBezTo>
                      <a:pt x="10381" y="27837"/>
                      <a:pt x="11140" y="27859"/>
                      <a:pt x="11898" y="27859"/>
                    </a:cubicBezTo>
                    <a:cubicBezTo>
                      <a:pt x="13007" y="27859"/>
                      <a:pt x="14114" y="27812"/>
                      <a:pt x="15214" y="27655"/>
                    </a:cubicBezTo>
                    <a:cubicBezTo>
                      <a:pt x="15454" y="27620"/>
                      <a:pt x="15696" y="27613"/>
                      <a:pt x="15938" y="27613"/>
                    </a:cubicBezTo>
                    <a:cubicBezTo>
                      <a:pt x="16115" y="27613"/>
                      <a:pt x="16292" y="27617"/>
                      <a:pt x="16469" y="27617"/>
                    </a:cubicBezTo>
                    <a:cubicBezTo>
                      <a:pt x="16898" y="27617"/>
                      <a:pt x="17326" y="27594"/>
                      <a:pt x="17742" y="27438"/>
                    </a:cubicBezTo>
                    <a:cubicBezTo>
                      <a:pt x="17765" y="27430"/>
                      <a:pt x="17787" y="27426"/>
                      <a:pt x="17809" y="27426"/>
                    </a:cubicBezTo>
                    <a:close/>
                    <a:moveTo>
                      <a:pt x="17336" y="29586"/>
                    </a:moveTo>
                    <a:cubicBezTo>
                      <a:pt x="17613" y="29586"/>
                      <a:pt x="17601" y="29747"/>
                      <a:pt x="17587" y="30360"/>
                    </a:cubicBezTo>
                    <a:cubicBezTo>
                      <a:pt x="17584" y="30536"/>
                      <a:pt x="17601" y="30724"/>
                      <a:pt x="17658" y="30887"/>
                    </a:cubicBezTo>
                    <a:cubicBezTo>
                      <a:pt x="17782" y="31233"/>
                      <a:pt x="17667" y="31318"/>
                      <a:pt x="17365" y="31318"/>
                    </a:cubicBezTo>
                    <a:cubicBezTo>
                      <a:pt x="17345" y="31318"/>
                      <a:pt x="17325" y="31317"/>
                      <a:pt x="17304" y="31317"/>
                    </a:cubicBezTo>
                    <a:cubicBezTo>
                      <a:pt x="17223" y="31314"/>
                      <a:pt x="17142" y="31313"/>
                      <a:pt x="17061" y="31313"/>
                    </a:cubicBezTo>
                    <a:cubicBezTo>
                      <a:pt x="16015" y="31313"/>
                      <a:pt x="14967" y="31513"/>
                      <a:pt x="13938" y="31513"/>
                    </a:cubicBezTo>
                    <a:cubicBezTo>
                      <a:pt x="13847" y="31513"/>
                      <a:pt x="13756" y="31511"/>
                      <a:pt x="13665" y="31508"/>
                    </a:cubicBezTo>
                    <a:cubicBezTo>
                      <a:pt x="13506" y="31502"/>
                      <a:pt x="13347" y="31499"/>
                      <a:pt x="13188" y="31499"/>
                    </a:cubicBezTo>
                    <a:cubicBezTo>
                      <a:pt x="12035" y="31499"/>
                      <a:pt x="10890" y="31640"/>
                      <a:pt x="9742" y="31640"/>
                    </a:cubicBezTo>
                    <a:cubicBezTo>
                      <a:pt x="9429" y="31640"/>
                      <a:pt x="9115" y="31630"/>
                      <a:pt x="8801" y="31603"/>
                    </a:cubicBezTo>
                    <a:cubicBezTo>
                      <a:pt x="8130" y="31545"/>
                      <a:pt x="7712" y="31166"/>
                      <a:pt x="7709" y="30615"/>
                    </a:cubicBezTo>
                    <a:cubicBezTo>
                      <a:pt x="7591" y="29970"/>
                      <a:pt x="7874" y="29710"/>
                      <a:pt x="8381" y="29710"/>
                    </a:cubicBezTo>
                    <a:cubicBezTo>
                      <a:pt x="8437" y="29710"/>
                      <a:pt x="8495" y="29713"/>
                      <a:pt x="8556" y="29719"/>
                    </a:cubicBezTo>
                    <a:cubicBezTo>
                      <a:pt x="9918" y="29854"/>
                      <a:pt x="11286" y="29926"/>
                      <a:pt x="12640" y="30052"/>
                    </a:cubicBezTo>
                    <a:cubicBezTo>
                      <a:pt x="12867" y="30073"/>
                      <a:pt x="13092" y="30082"/>
                      <a:pt x="13314" y="30082"/>
                    </a:cubicBezTo>
                    <a:cubicBezTo>
                      <a:pt x="14480" y="30082"/>
                      <a:pt x="15582" y="29825"/>
                      <a:pt x="16712" y="29664"/>
                    </a:cubicBezTo>
                    <a:cubicBezTo>
                      <a:pt x="17006" y="29623"/>
                      <a:pt x="17204" y="29586"/>
                      <a:pt x="17336" y="29586"/>
                    </a:cubicBezTo>
                    <a:close/>
                    <a:moveTo>
                      <a:pt x="17494" y="31925"/>
                    </a:moveTo>
                    <a:cubicBezTo>
                      <a:pt x="17779" y="31925"/>
                      <a:pt x="17592" y="32390"/>
                      <a:pt x="17588" y="32752"/>
                    </a:cubicBezTo>
                    <a:lnTo>
                      <a:pt x="17587" y="32752"/>
                    </a:lnTo>
                    <a:cubicBezTo>
                      <a:pt x="17682" y="33109"/>
                      <a:pt x="17716" y="33659"/>
                      <a:pt x="17419" y="33904"/>
                    </a:cubicBezTo>
                    <a:cubicBezTo>
                      <a:pt x="17350" y="33960"/>
                      <a:pt x="17254" y="33979"/>
                      <a:pt x="17143" y="33979"/>
                    </a:cubicBezTo>
                    <a:cubicBezTo>
                      <a:pt x="16909" y="33979"/>
                      <a:pt x="16606" y="33894"/>
                      <a:pt x="16347" y="33894"/>
                    </a:cubicBezTo>
                    <a:cubicBezTo>
                      <a:pt x="16314" y="33894"/>
                      <a:pt x="16282" y="33896"/>
                      <a:pt x="16250" y="33899"/>
                    </a:cubicBezTo>
                    <a:cubicBezTo>
                      <a:pt x="15691" y="33955"/>
                      <a:pt x="15133" y="33978"/>
                      <a:pt x="14577" y="33978"/>
                    </a:cubicBezTo>
                    <a:cubicBezTo>
                      <a:pt x="12615" y="33978"/>
                      <a:pt x="10671" y="33687"/>
                      <a:pt x="8721" y="33505"/>
                    </a:cubicBezTo>
                    <a:cubicBezTo>
                      <a:pt x="8460" y="33480"/>
                      <a:pt x="8118" y="33555"/>
                      <a:pt x="8147" y="33057"/>
                    </a:cubicBezTo>
                    <a:cubicBezTo>
                      <a:pt x="8171" y="32663"/>
                      <a:pt x="8361" y="32614"/>
                      <a:pt x="8605" y="32614"/>
                    </a:cubicBezTo>
                    <a:cubicBezTo>
                      <a:pt x="8664" y="32614"/>
                      <a:pt x="8727" y="32617"/>
                      <a:pt x="8791" y="32619"/>
                    </a:cubicBezTo>
                    <a:cubicBezTo>
                      <a:pt x="9918" y="32647"/>
                      <a:pt x="11047" y="32692"/>
                      <a:pt x="12174" y="32692"/>
                    </a:cubicBezTo>
                    <a:cubicBezTo>
                      <a:pt x="12354" y="32692"/>
                      <a:pt x="12533" y="32691"/>
                      <a:pt x="12713" y="32689"/>
                    </a:cubicBezTo>
                    <a:cubicBezTo>
                      <a:pt x="13889" y="32671"/>
                      <a:pt x="15062" y="32566"/>
                      <a:pt x="16236" y="32502"/>
                    </a:cubicBezTo>
                    <a:cubicBezTo>
                      <a:pt x="16538" y="32486"/>
                      <a:pt x="16761" y="32251"/>
                      <a:pt x="16986" y="32124"/>
                    </a:cubicBezTo>
                    <a:cubicBezTo>
                      <a:pt x="17233" y="31983"/>
                      <a:pt x="17393" y="31925"/>
                      <a:pt x="17494" y="31925"/>
                    </a:cubicBezTo>
                    <a:close/>
                    <a:moveTo>
                      <a:pt x="11410" y="34923"/>
                    </a:moveTo>
                    <a:cubicBezTo>
                      <a:pt x="11492" y="34923"/>
                      <a:pt x="11570" y="35105"/>
                      <a:pt x="11654" y="35109"/>
                    </a:cubicBezTo>
                    <a:cubicBezTo>
                      <a:pt x="12411" y="35151"/>
                      <a:pt x="13161" y="35376"/>
                      <a:pt x="13927" y="35376"/>
                    </a:cubicBezTo>
                    <a:cubicBezTo>
                      <a:pt x="14242" y="35376"/>
                      <a:pt x="14559" y="35338"/>
                      <a:pt x="14881" y="35234"/>
                    </a:cubicBezTo>
                    <a:lnTo>
                      <a:pt x="14881" y="35234"/>
                    </a:lnTo>
                    <a:cubicBezTo>
                      <a:pt x="14541" y="35472"/>
                      <a:pt x="14500" y="35896"/>
                      <a:pt x="14119" y="36120"/>
                    </a:cubicBezTo>
                    <a:cubicBezTo>
                      <a:pt x="13703" y="36366"/>
                      <a:pt x="13276" y="36490"/>
                      <a:pt x="12864" y="36490"/>
                    </a:cubicBezTo>
                    <a:cubicBezTo>
                      <a:pt x="12260" y="36490"/>
                      <a:pt x="11686" y="36225"/>
                      <a:pt x="11221" y="35694"/>
                    </a:cubicBezTo>
                    <a:cubicBezTo>
                      <a:pt x="10941" y="35374"/>
                      <a:pt x="11230" y="35266"/>
                      <a:pt x="11293" y="35083"/>
                    </a:cubicBezTo>
                    <a:cubicBezTo>
                      <a:pt x="11333" y="34963"/>
                      <a:pt x="11372" y="34923"/>
                      <a:pt x="11410" y="34923"/>
                    </a:cubicBezTo>
                    <a:close/>
                    <a:moveTo>
                      <a:pt x="11219" y="60"/>
                    </a:moveTo>
                    <a:cubicBezTo>
                      <a:pt x="10143" y="60"/>
                      <a:pt x="9112" y="387"/>
                      <a:pt x="8144" y="743"/>
                    </a:cubicBezTo>
                    <a:cubicBezTo>
                      <a:pt x="6865" y="1212"/>
                      <a:pt x="5635" y="1799"/>
                      <a:pt x="4496" y="2681"/>
                    </a:cubicBezTo>
                    <a:cubicBezTo>
                      <a:pt x="3186" y="3695"/>
                      <a:pt x="2136" y="4809"/>
                      <a:pt x="1572" y="6313"/>
                    </a:cubicBezTo>
                    <a:cubicBezTo>
                      <a:pt x="1366" y="6861"/>
                      <a:pt x="943" y="7234"/>
                      <a:pt x="777" y="7822"/>
                    </a:cubicBezTo>
                    <a:cubicBezTo>
                      <a:pt x="540" y="8653"/>
                      <a:pt x="585" y="9502"/>
                      <a:pt x="371" y="10319"/>
                    </a:cubicBezTo>
                    <a:cubicBezTo>
                      <a:pt x="324" y="10495"/>
                      <a:pt x="41" y="10551"/>
                      <a:pt x="126" y="10786"/>
                    </a:cubicBezTo>
                    <a:cubicBezTo>
                      <a:pt x="343" y="11385"/>
                      <a:pt x="288" y="12043"/>
                      <a:pt x="480" y="12626"/>
                    </a:cubicBezTo>
                    <a:cubicBezTo>
                      <a:pt x="646" y="13139"/>
                      <a:pt x="0" y="13715"/>
                      <a:pt x="652" y="14135"/>
                    </a:cubicBezTo>
                    <a:cubicBezTo>
                      <a:pt x="307" y="15409"/>
                      <a:pt x="1831" y="16246"/>
                      <a:pt x="1446" y="17529"/>
                    </a:cubicBezTo>
                    <a:cubicBezTo>
                      <a:pt x="2152" y="17864"/>
                      <a:pt x="2082" y="18683"/>
                      <a:pt x="2332" y="19229"/>
                    </a:cubicBezTo>
                    <a:cubicBezTo>
                      <a:pt x="3090" y="20885"/>
                      <a:pt x="4204" y="22317"/>
                      <a:pt x="5056" y="23907"/>
                    </a:cubicBezTo>
                    <a:cubicBezTo>
                      <a:pt x="5775" y="25245"/>
                      <a:pt x="5641" y="26684"/>
                      <a:pt x="6098" y="28033"/>
                    </a:cubicBezTo>
                    <a:cubicBezTo>
                      <a:pt x="6360" y="28806"/>
                      <a:pt x="6480" y="29730"/>
                      <a:pt x="6436" y="30592"/>
                    </a:cubicBezTo>
                    <a:cubicBezTo>
                      <a:pt x="6392" y="31435"/>
                      <a:pt x="6859" y="32174"/>
                      <a:pt x="6704" y="33064"/>
                    </a:cubicBezTo>
                    <a:cubicBezTo>
                      <a:pt x="6529" y="34065"/>
                      <a:pt x="7463" y="34880"/>
                      <a:pt x="8343" y="34891"/>
                    </a:cubicBezTo>
                    <a:cubicBezTo>
                      <a:pt x="8345" y="34891"/>
                      <a:pt x="8346" y="34891"/>
                      <a:pt x="8348" y="34891"/>
                    </a:cubicBezTo>
                    <a:cubicBezTo>
                      <a:pt x="8591" y="34891"/>
                      <a:pt x="8915" y="34721"/>
                      <a:pt x="9185" y="34721"/>
                    </a:cubicBezTo>
                    <a:cubicBezTo>
                      <a:pt x="9460" y="34721"/>
                      <a:pt x="9679" y="34897"/>
                      <a:pt x="9701" y="35605"/>
                    </a:cubicBezTo>
                    <a:cubicBezTo>
                      <a:pt x="9734" y="36682"/>
                      <a:pt x="11630" y="37743"/>
                      <a:pt x="12732" y="37906"/>
                    </a:cubicBezTo>
                    <a:cubicBezTo>
                      <a:pt x="12892" y="37930"/>
                      <a:pt x="13045" y="37941"/>
                      <a:pt x="13191" y="37941"/>
                    </a:cubicBezTo>
                    <a:cubicBezTo>
                      <a:pt x="14529" y="37941"/>
                      <a:pt x="15282" y="36995"/>
                      <a:pt x="15961" y="36018"/>
                    </a:cubicBezTo>
                    <a:cubicBezTo>
                      <a:pt x="16261" y="35585"/>
                      <a:pt x="16493" y="35370"/>
                      <a:pt x="16986" y="35280"/>
                    </a:cubicBezTo>
                    <a:cubicBezTo>
                      <a:pt x="18301" y="35039"/>
                      <a:pt x="18753" y="34684"/>
                      <a:pt x="18845" y="33518"/>
                    </a:cubicBezTo>
                    <a:cubicBezTo>
                      <a:pt x="18897" y="32881"/>
                      <a:pt x="18864" y="32213"/>
                      <a:pt x="18886" y="31562"/>
                    </a:cubicBezTo>
                    <a:cubicBezTo>
                      <a:pt x="18926" y="30452"/>
                      <a:pt x="19136" y="29325"/>
                      <a:pt x="19133" y="28241"/>
                    </a:cubicBezTo>
                    <a:cubicBezTo>
                      <a:pt x="19131" y="27316"/>
                      <a:pt x="19533" y="26497"/>
                      <a:pt x="19466" y="25569"/>
                    </a:cubicBezTo>
                    <a:cubicBezTo>
                      <a:pt x="19404" y="24732"/>
                      <a:pt x="20231" y="24206"/>
                      <a:pt x="20639" y="23528"/>
                    </a:cubicBezTo>
                    <a:cubicBezTo>
                      <a:pt x="21681" y="21787"/>
                      <a:pt x="22957" y="20202"/>
                      <a:pt x="23837" y="18346"/>
                    </a:cubicBezTo>
                    <a:cubicBezTo>
                      <a:pt x="24589" y="16761"/>
                      <a:pt x="25103" y="15194"/>
                      <a:pt x="24883" y="13438"/>
                    </a:cubicBezTo>
                    <a:cubicBezTo>
                      <a:pt x="24828" y="13009"/>
                      <a:pt x="24579" y="12531"/>
                      <a:pt x="24699" y="12169"/>
                    </a:cubicBezTo>
                    <a:cubicBezTo>
                      <a:pt x="24956" y="11389"/>
                      <a:pt x="24528" y="10753"/>
                      <a:pt x="24282" y="10168"/>
                    </a:cubicBezTo>
                    <a:cubicBezTo>
                      <a:pt x="24183" y="9930"/>
                      <a:pt x="24407" y="9286"/>
                      <a:pt x="23806" y="9258"/>
                    </a:cubicBezTo>
                    <a:cubicBezTo>
                      <a:pt x="24022" y="8359"/>
                      <a:pt x="23391" y="7723"/>
                      <a:pt x="23128" y="6967"/>
                    </a:cubicBezTo>
                    <a:cubicBezTo>
                      <a:pt x="22992" y="6576"/>
                      <a:pt x="22772" y="6251"/>
                      <a:pt x="22579" y="5909"/>
                    </a:cubicBezTo>
                    <a:cubicBezTo>
                      <a:pt x="21997" y="4876"/>
                      <a:pt x="21193" y="3970"/>
                      <a:pt x="20286" y="3270"/>
                    </a:cubicBezTo>
                    <a:cubicBezTo>
                      <a:pt x="19589" y="2731"/>
                      <a:pt x="18831" y="2191"/>
                      <a:pt x="18055" y="1715"/>
                    </a:cubicBezTo>
                    <a:cubicBezTo>
                      <a:pt x="17112" y="1136"/>
                      <a:pt x="16118" y="803"/>
                      <a:pt x="15126" y="431"/>
                    </a:cubicBezTo>
                    <a:cubicBezTo>
                      <a:pt x="13979" y="1"/>
                      <a:pt x="12736" y="251"/>
                      <a:pt x="11548" y="71"/>
                    </a:cubicBezTo>
                    <a:cubicBezTo>
                      <a:pt x="11438" y="64"/>
                      <a:pt x="11328" y="60"/>
                      <a:pt x="11219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3"/>
              <p:cNvSpPr/>
              <p:nvPr/>
            </p:nvSpPr>
            <p:spPr>
              <a:xfrm>
                <a:off x="3661643" y="2996585"/>
                <a:ext cx="100975" cy="88040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6997" extrusionOk="0">
                    <a:moveTo>
                      <a:pt x="616" y="1"/>
                    </a:moveTo>
                    <a:cubicBezTo>
                      <a:pt x="1" y="1"/>
                      <a:pt x="154" y="1119"/>
                      <a:pt x="515" y="1583"/>
                    </a:cubicBezTo>
                    <a:cubicBezTo>
                      <a:pt x="792" y="1939"/>
                      <a:pt x="928" y="2226"/>
                      <a:pt x="1155" y="2590"/>
                    </a:cubicBezTo>
                    <a:cubicBezTo>
                      <a:pt x="1617" y="3335"/>
                      <a:pt x="2692" y="3719"/>
                      <a:pt x="3362" y="4332"/>
                    </a:cubicBezTo>
                    <a:cubicBezTo>
                      <a:pt x="4106" y="5009"/>
                      <a:pt x="4958" y="6082"/>
                      <a:pt x="5884" y="6480"/>
                    </a:cubicBezTo>
                    <a:cubicBezTo>
                      <a:pt x="6225" y="6627"/>
                      <a:pt x="7059" y="6996"/>
                      <a:pt x="7573" y="6996"/>
                    </a:cubicBezTo>
                    <a:cubicBezTo>
                      <a:pt x="7833" y="6996"/>
                      <a:pt x="8010" y="6902"/>
                      <a:pt x="8003" y="6639"/>
                    </a:cubicBezTo>
                    <a:cubicBezTo>
                      <a:pt x="8024" y="6471"/>
                      <a:pt x="7866" y="6273"/>
                      <a:pt x="7737" y="6079"/>
                    </a:cubicBezTo>
                    <a:cubicBezTo>
                      <a:pt x="7113" y="5147"/>
                      <a:pt x="6217" y="4486"/>
                      <a:pt x="5330" y="3848"/>
                    </a:cubicBezTo>
                    <a:cubicBezTo>
                      <a:pt x="4989" y="3604"/>
                      <a:pt x="4988" y="3072"/>
                      <a:pt x="4481" y="3021"/>
                    </a:cubicBezTo>
                    <a:cubicBezTo>
                      <a:pt x="3924" y="2965"/>
                      <a:pt x="3684" y="2431"/>
                      <a:pt x="3292" y="2132"/>
                    </a:cubicBezTo>
                    <a:cubicBezTo>
                      <a:pt x="2587" y="1596"/>
                      <a:pt x="1660" y="311"/>
                      <a:pt x="836" y="40"/>
                    </a:cubicBezTo>
                    <a:cubicBezTo>
                      <a:pt x="754" y="13"/>
                      <a:pt x="680" y="1"/>
                      <a:pt x="6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3"/>
              <p:cNvSpPr/>
              <p:nvPr/>
            </p:nvSpPr>
            <p:spPr>
              <a:xfrm>
                <a:off x="3681775" y="2965707"/>
                <a:ext cx="124642" cy="47310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3760" extrusionOk="0">
                    <a:moveTo>
                      <a:pt x="1238" y="1"/>
                    </a:moveTo>
                    <a:cubicBezTo>
                      <a:pt x="874" y="1"/>
                      <a:pt x="0" y="452"/>
                      <a:pt x="74" y="643"/>
                    </a:cubicBezTo>
                    <a:cubicBezTo>
                      <a:pt x="233" y="1052"/>
                      <a:pt x="589" y="1366"/>
                      <a:pt x="1000" y="1511"/>
                    </a:cubicBezTo>
                    <a:cubicBezTo>
                      <a:pt x="2577" y="2072"/>
                      <a:pt x="4121" y="2738"/>
                      <a:pt x="5774" y="3081"/>
                    </a:cubicBezTo>
                    <a:cubicBezTo>
                      <a:pt x="6801" y="3293"/>
                      <a:pt x="7777" y="3759"/>
                      <a:pt x="8849" y="3759"/>
                    </a:cubicBezTo>
                    <a:cubicBezTo>
                      <a:pt x="8980" y="3759"/>
                      <a:pt x="9112" y="3752"/>
                      <a:pt x="9246" y="3737"/>
                    </a:cubicBezTo>
                    <a:cubicBezTo>
                      <a:pt x="9264" y="3738"/>
                      <a:pt x="9281" y="3739"/>
                      <a:pt x="9298" y="3739"/>
                    </a:cubicBezTo>
                    <a:cubicBezTo>
                      <a:pt x="9537" y="3739"/>
                      <a:pt x="9740" y="3627"/>
                      <a:pt x="9906" y="3438"/>
                    </a:cubicBezTo>
                    <a:cubicBezTo>
                      <a:pt x="9682" y="3333"/>
                      <a:pt x="9716" y="2883"/>
                      <a:pt x="9406" y="2883"/>
                    </a:cubicBezTo>
                    <a:cubicBezTo>
                      <a:pt x="9351" y="2883"/>
                      <a:pt x="9284" y="2898"/>
                      <a:pt x="9203" y="2931"/>
                    </a:cubicBezTo>
                    <a:cubicBezTo>
                      <a:pt x="9146" y="2954"/>
                      <a:pt x="9094" y="2965"/>
                      <a:pt x="9045" y="2965"/>
                    </a:cubicBezTo>
                    <a:cubicBezTo>
                      <a:pt x="8806" y="2965"/>
                      <a:pt x="8644" y="2726"/>
                      <a:pt x="8451" y="2611"/>
                    </a:cubicBezTo>
                    <a:cubicBezTo>
                      <a:pt x="7697" y="2167"/>
                      <a:pt x="6880" y="1574"/>
                      <a:pt x="6081" y="1574"/>
                    </a:cubicBezTo>
                    <a:cubicBezTo>
                      <a:pt x="6051" y="1574"/>
                      <a:pt x="6022" y="1575"/>
                      <a:pt x="5992" y="1576"/>
                    </a:cubicBezTo>
                    <a:cubicBezTo>
                      <a:pt x="5956" y="1578"/>
                      <a:pt x="5920" y="1579"/>
                      <a:pt x="5885" y="1579"/>
                    </a:cubicBezTo>
                    <a:cubicBezTo>
                      <a:pt x="4991" y="1579"/>
                      <a:pt x="4354" y="960"/>
                      <a:pt x="3468" y="960"/>
                    </a:cubicBezTo>
                    <a:cubicBezTo>
                      <a:pt x="3438" y="960"/>
                      <a:pt x="3408" y="960"/>
                      <a:pt x="3377" y="962"/>
                    </a:cubicBezTo>
                    <a:cubicBezTo>
                      <a:pt x="3361" y="963"/>
                      <a:pt x="3344" y="963"/>
                      <a:pt x="3328" y="963"/>
                    </a:cubicBezTo>
                    <a:cubicBezTo>
                      <a:pt x="2682" y="963"/>
                      <a:pt x="2005" y="344"/>
                      <a:pt x="1341" y="19"/>
                    </a:cubicBezTo>
                    <a:cubicBezTo>
                      <a:pt x="1315" y="6"/>
                      <a:pt x="1280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3"/>
              <p:cNvSpPr/>
              <p:nvPr/>
            </p:nvSpPr>
            <p:spPr>
              <a:xfrm>
                <a:off x="3637396" y="3039807"/>
                <a:ext cx="64058" cy="9376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7452" extrusionOk="0">
                    <a:moveTo>
                      <a:pt x="991" y="1"/>
                    </a:moveTo>
                    <a:cubicBezTo>
                      <a:pt x="521" y="1"/>
                      <a:pt x="1" y="536"/>
                      <a:pt x="195" y="804"/>
                    </a:cubicBezTo>
                    <a:cubicBezTo>
                      <a:pt x="711" y="1515"/>
                      <a:pt x="909" y="2384"/>
                      <a:pt x="1406" y="3098"/>
                    </a:cubicBezTo>
                    <a:cubicBezTo>
                      <a:pt x="1714" y="3540"/>
                      <a:pt x="2148" y="4053"/>
                      <a:pt x="2189" y="4478"/>
                    </a:cubicBezTo>
                    <a:cubicBezTo>
                      <a:pt x="2271" y="5318"/>
                      <a:pt x="3408" y="5391"/>
                      <a:pt x="3267" y="6259"/>
                    </a:cubicBezTo>
                    <a:cubicBezTo>
                      <a:pt x="3269" y="6259"/>
                      <a:pt x="3271" y="6259"/>
                      <a:pt x="3273" y="6259"/>
                    </a:cubicBezTo>
                    <a:cubicBezTo>
                      <a:pt x="3922" y="6259"/>
                      <a:pt x="4015" y="6952"/>
                      <a:pt x="4455" y="7217"/>
                    </a:cubicBezTo>
                    <a:cubicBezTo>
                      <a:pt x="4558" y="7278"/>
                      <a:pt x="4622" y="7452"/>
                      <a:pt x="4737" y="7452"/>
                    </a:cubicBezTo>
                    <a:cubicBezTo>
                      <a:pt x="4778" y="7452"/>
                      <a:pt x="4826" y="7430"/>
                      <a:pt x="4883" y="7373"/>
                    </a:cubicBezTo>
                    <a:cubicBezTo>
                      <a:pt x="5015" y="7242"/>
                      <a:pt x="5090" y="7053"/>
                      <a:pt x="4992" y="6857"/>
                    </a:cubicBezTo>
                    <a:cubicBezTo>
                      <a:pt x="4628" y="6113"/>
                      <a:pt x="4252" y="5377"/>
                      <a:pt x="3898" y="4629"/>
                    </a:cubicBezTo>
                    <a:cubicBezTo>
                      <a:pt x="3645" y="4088"/>
                      <a:pt x="3376" y="3568"/>
                      <a:pt x="3041" y="3059"/>
                    </a:cubicBezTo>
                    <a:cubicBezTo>
                      <a:pt x="2505" y="2243"/>
                      <a:pt x="2141" y="1309"/>
                      <a:pt x="1730" y="415"/>
                    </a:cubicBezTo>
                    <a:cubicBezTo>
                      <a:pt x="1562" y="49"/>
                      <a:pt x="1184" y="174"/>
                      <a:pt x="997" y="1"/>
                    </a:cubicBezTo>
                    <a:cubicBezTo>
                      <a:pt x="995" y="1"/>
                      <a:pt x="993" y="1"/>
                      <a:pt x="9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3328554" y="2699093"/>
                <a:ext cx="84240" cy="80264"/>
              </a:xfrm>
              <a:custGeom>
                <a:avLst/>
                <a:gdLst/>
                <a:ahLst/>
                <a:cxnLst/>
                <a:rect l="l" t="t" r="r" b="b"/>
                <a:pathLst>
                  <a:path w="6695" h="63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0" y="1491"/>
                      <a:pt x="1366" y="2267"/>
                      <a:pt x="2225" y="3269"/>
                    </a:cubicBezTo>
                    <a:cubicBezTo>
                      <a:pt x="2818" y="3959"/>
                      <a:pt x="3487" y="4597"/>
                      <a:pt x="4184" y="5185"/>
                    </a:cubicBezTo>
                    <a:cubicBezTo>
                      <a:pt x="4769" y="5679"/>
                      <a:pt x="5293" y="6379"/>
                      <a:pt x="6110" y="6379"/>
                    </a:cubicBezTo>
                    <a:cubicBezTo>
                      <a:pt x="6289" y="6379"/>
                      <a:pt x="6483" y="6345"/>
                      <a:pt x="6694" y="6268"/>
                    </a:cubicBezTo>
                    <a:cubicBezTo>
                      <a:pt x="6519" y="5303"/>
                      <a:pt x="1247" y="363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>
                <a:off x="3385264" y="2660792"/>
                <a:ext cx="57439" cy="10282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8172" extrusionOk="0">
                    <a:moveTo>
                      <a:pt x="465" y="1"/>
                    </a:moveTo>
                    <a:cubicBezTo>
                      <a:pt x="452" y="1"/>
                      <a:pt x="440" y="2"/>
                      <a:pt x="426" y="5"/>
                    </a:cubicBezTo>
                    <a:cubicBezTo>
                      <a:pt x="0" y="97"/>
                      <a:pt x="475" y="462"/>
                      <a:pt x="395" y="708"/>
                    </a:cubicBezTo>
                    <a:cubicBezTo>
                      <a:pt x="386" y="733"/>
                      <a:pt x="387" y="761"/>
                      <a:pt x="359" y="1003"/>
                    </a:cubicBezTo>
                    <a:cubicBezTo>
                      <a:pt x="719" y="1761"/>
                      <a:pt x="884" y="2760"/>
                      <a:pt x="1329" y="3737"/>
                    </a:cubicBezTo>
                    <a:cubicBezTo>
                      <a:pt x="1845" y="4866"/>
                      <a:pt x="2503" y="5941"/>
                      <a:pt x="2922" y="7112"/>
                    </a:cubicBezTo>
                    <a:cubicBezTo>
                      <a:pt x="3090" y="7581"/>
                      <a:pt x="3556" y="7697"/>
                      <a:pt x="3773" y="8094"/>
                    </a:cubicBezTo>
                    <a:cubicBezTo>
                      <a:pt x="3803" y="8150"/>
                      <a:pt x="3844" y="8171"/>
                      <a:pt x="3890" y="8171"/>
                    </a:cubicBezTo>
                    <a:cubicBezTo>
                      <a:pt x="4019" y="8171"/>
                      <a:pt x="4193" y="8007"/>
                      <a:pt x="4328" y="7951"/>
                    </a:cubicBezTo>
                    <a:cubicBezTo>
                      <a:pt x="4564" y="7853"/>
                      <a:pt x="4518" y="7655"/>
                      <a:pt x="4434" y="7481"/>
                    </a:cubicBezTo>
                    <a:cubicBezTo>
                      <a:pt x="3751" y="6041"/>
                      <a:pt x="3069" y="4597"/>
                      <a:pt x="2371" y="3163"/>
                    </a:cubicBezTo>
                    <a:cubicBezTo>
                      <a:pt x="1960" y="2318"/>
                      <a:pt x="1592" y="1456"/>
                      <a:pt x="1038" y="680"/>
                    </a:cubicBezTo>
                    <a:cubicBezTo>
                      <a:pt x="858" y="430"/>
                      <a:pt x="692" y="1"/>
                      <a:pt x="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>
                <a:off x="3303729" y="2787235"/>
                <a:ext cx="96281" cy="36728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2919" extrusionOk="0">
                    <a:moveTo>
                      <a:pt x="1158" y="0"/>
                    </a:moveTo>
                    <a:cubicBezTo>
                      <a:pt x="927" y="0"/>
                      <a:pt x="700" y="29"/>
                      <a:pt x="550" y="108"/>
                    </a:cubicBezTo>
                    <a:cubicBezTo>
                      <a:pt x="443" y="164"/>
                      <a:pt x="368" y="220"/>
                      <a:pt x="323" y="274"/>
                    </a:cubicBezTo>
                    <a:cubicBezTo>
                      <a:pt x="1" y="652"/>
                      <a:pt x="1073" y="948"/>
                      <a:pt x="1490" y="1165"/>
                    </a:cubicBezTo>
                    <a:cubicBezTo>
                      <a:pt x="2697" y="1796"/>
                      <a:pt x="3986" y="2272"/>
                      <a:pt x="5257" y="2768"/>
                    </a:cubicBezTo>
                    <a:cubicBezTo>
                      <a:pt x="5498" y="2861"/>
                      <a:pt x="5747" y="2919"/>
                      <a:pt x="5992" y="2919"/>
                    </a:cubicBezTo>
                    <a:cubicBezTo>
                      <a:pt x="6302" y="2919"/>
                      <a:pt x="6606" y="2827"/>
                      <a:pt x="6881" y="2601"/>
                    </a:cubicBezTo>
                    <a:cubicBezTo>
                      <a:pt x="7652" y="1970"/>
                      <a:pt x="6113" y="1349"/>
                      <a:pt x="5565" y="1217"/>
                    </a:cubicBezTo>
                    <a:cubicBezTo>
                      <a:pt x="5068" y="1099"/>
                      <a:pt x="4576" y="1179"/>
                      <a:pt x="4126" y="990"/>
                    </a:cubicBezTo>
                    <a:cubicBezTo>
                      <a:pt x="3807" y="855"/>
                      <a:pt x="3604" y="543"/>
                      <a:pt x="3308" y="543"/>
                    </a:cubicBezTo>
                    <a:cubicBezTo>
                      <a:pt x="3206" y="543"/>
                      <a:pt x="3093" y="580"/>
                      <a:pt x="2961" y="672"/>
                    </a:cubicBezTo>
                    <a:cubicBezTo>
                      <a:pt x="2960" y="674"/>
                      <a:pt x="2957" y="674"/>
                      <a:pt x="2954" y="674"/>
                    </a:cubicBezTo>
                    <a:cubicBezTo>
                      <a:pt x="2851" y="674"/>
                      <a:pt x="1997" y="109"/>
                      <a:pt x="1801" y="66"/>
                    </a:cubicBezTo>
                    <a:cubicBezTo>
                      <a:pt x="1637" y="30"/>
                      <a:pt x="1396" y="0"/>
                      <a:pt x="1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3" name="Google Shape;963;p33"/>
          <p:cNvGrpSpPr/>
          <p:nvPr/>
        </p:nvGrpSpPr>
        <p:grpSpPr>
          <a:xfrm>
            <a:off x="1215481" y="2469324"/>
            <a:ext cx="1642703" cy="1043920"/>
            <a:chOff x="1504631" y="2469324"/>
            <a:chExt cx="1089168" cy="357250"/>
          </a:xfrm>
        </p:grpSpPr>
        <p:sp>
          <p:nvSpPr>
            <p:cNvPr id="964" name="Google Shape;964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2509330" y="1371995"/>
            <a:ext cx="393094" cy="209646"/>
            <a:chOff x="2509330" y="1371995"/>
            <a:chExt cx="393094" cy="209646"/>
          </a:xfrm>
        </p:grpSpPr>
        <p:sp>
          <p:nvSpPr>
            <p:cNvPr id="967" name="Google Shape;967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3"/>
          <p:cNvGrpSpPr/>
          <p:nvPr/>
        </p:nvGrpSpPr>
        <p:grpSpPr>
          <a:xfrm>
            <a:off x="1625824" y="1453020"/>
            <a:ext cx="997658" cy="927032"/>
            <a:chOff x="1625824" y="1453020"/>
            <a:chExt cx="997658" cy="927032"/>
          </a:xfrm>
        </p:grpSpPr>
        <p:grpSp>
          <p:nvGrpSpPr>
            <p:cNvPr id="970" name="Google Shape;970;p33"/>
            <p:cNvGrpSpPr/>
            <p:nvPr/>
          </p:nvGrpSpPr>
          <p:grpSpPr>
            <a:xfrm>
              <a:off x="1625824" y="1453020"/>
              <a:ext cx="997658" cy="927032"/>
              <a:chOff x="1535763" y="1453020"/>
              <a:chExt cx="997658" cy="927032"/>
            </a:xfrm>
          </p:grpSpPr>
          <p:sp>
            <p:nvSpPr>
              <p:cNvPr id="971" name="Google Shape;971;p33"/>
              <p:cNvSpPr/>
              <p:nvPr/>
            </p:nvSpPr>
            <p:spPr>
              <a:xfrm>
                <a:off x="1535763" y="1453020"/>
                <a:ext cx="997658" cy="927032"/>
              </a:xfrm>
              <a:custGeom>
                <a:avLst/>
                <a:gdLst/>
                <a:ahLst/>
                <a:cxnLst/>
                <a:rect l="l" t="t" r="r" b="b"/>
                <a:pathLst>
                  <a:path w="76012" h="70631" extrusionOk="0">
                    <a:moveTo>
                      <a:pt x="39031" y="2012"/>
                    </a:moveTo>
                    <a:cubicBezTo>
                      <a:pt x="39295" y="2012"/>
                      <a:pt x="39588" y="2238"/>
                      <a:pt x="39874" y="2298"/>
                    </a:cubicBezTo>
                    <a:cubicBezTo>
                      <a:pt x="41032" y="2544"/>
                      <a:pt x="42203" y="2631"/>
                      <a:pt x="43365" y="2805"/>
                    </a:cubicBezTo>
                    <a:cubicBezTo>
                      <a:pt x="44029" y="2903"/>
                      <a:pt x="44649" y="3409"/>
                      <a:pt x="45305" y="3409"/>
                    </a:cubicBezTo>
                    <a:cubicBezTo>
                      <a:pt x="45358" y="3409"/>
                      <a:pt x="45412" y="3405"/>
                      <a:pt x="45465" y="3398"/>
                    </a:cubicBezTo>
                    <a:cubicBezTo>
                      <a:pt x="45504" y="3393"/>
                      <a:pt x="45542" y="3390"/>
                      <a:pt x="45578" y="3390"/>
                    </a:cubicBezTo>
                    <a:cubicBezTo>
                      <a:pt x="46098" y="3390"/>
                      <a:pt x="46337" y="3898"/>
                      <a:pt x="46842" y="3898"/>
                    </a:cubicBezTo>
                    <a:cubicBezTo>
                      <a:pt x="46874" y="3898"/>
                      <a:pt x="46908" y="3896"/>
                      <a:pt x="46943" y="3891"/>
                    </a:cubicBezTo>
                    <a:cubicBezTo>
                      <a:pt x="47054" y="3877"/>
                      <a:pt x="47168" y="3869"/>
                      <a:pt x="47284" y="3869"/>
                    </a:cubicBezTo>
                    <a:cubicBezTo>
                      <a:pt x="47739" y="3869"/>
                      <a:pt x="48214" y="3991"/>
                      <a:pt x="48606" y="4324"/>
                    </a:cubicBezTo>
                    <a:cubicBezTo>
                      <a:pt x="49345" y="4952"/>
                      <a:pt x="50348" y="4943"/>
                      <a:pt x="51212" y="5240"/>
                    </a:cubicBezTo>
                    <a:cubicBezTo>
                      <a:pt x="51689" y="5406"/>
                      <a:pt x="52002" y="5761"/>
                      <a:pt x="52439" y="5878"/>
                    </a:cubicBezTo>
                    <a:cubicBezTo>
                      <a:pt x="52938" y="6013"/>
                      <a:pt x="53383" y="6195"/>
                      <a:pt x="53833" y="6469"/>
                    </a:cubicBezTo>
                    <a:cubicBezTo>
                      <a:pt x="54356" y="6788"/>
                      <a:pt x="54998" y="6850"/>
                      <a:pt x="55557" y="7191"/>
                    </a:cubicBezTo>
                    <a:cubicBezTo>
                      <a:pt x="56877" y="7995"/>
                      <a:pt x="58175" y="8835"/>
                      <a:pt x="59486" y="9647"/>
                    </a:cubicBezTo>
                    <a:cubicBezTo>
                      <a:pt x="61099" y="10646"/>
                      <a:pt x="62432" y="11979"/>
                      <a:pt x="64007" y="13024"/>
                    </a:cubicBezTo>
                    <a:cubicBezTo>
                      <a:pt x="65607" y="14087"/>
                      <a:pt x="66844" y="15642"/>
                      <a:pt x="68224" y="16991"/>
                    </a:cubicBezTo>
                    <a:cubicBezTo>
                      <a:pt x="69265" y="18007"/>
                      <a:pt x="70111" y="19250"/>
                      <a:pt x="70991" y="20438"/>
                    </a:cubicBezTo>
                    <a:cubicBezTo>
                      <a:pt x="72510" y="22487"/>
                      <a:pt x="73494" y="24775"/>
                      <a:pt x="74324" y="27154"/>
                    </a:cubicBezTo>
                    <a:cubicBezTo>
                      <a:pt x="74381" y="27322"/>
                      <a:pt x="74405" y="27501"/>
                      <a:pt x="74218" y="27501"/>
                    </a:cubicBezTo>
                    <a:cubicBezTo>
                      <a:pt x="74208" y="27501"/>
                      <a:pt x="74198" y="27500"/>
                      <a:pt x="74187" y="27499"/>
                    </a:cubicBezTo>
                    <a:cubicBezTo>
                      <a:pt x="74115" y="27492"/>
                      <a:pt x="74043" y="27489"/>
                      <a:pt x="73972" y="27489"/>
                    </a:cubicBezTo>
                    <a:cubicBezTo>
                      <a:pt x="73258" y="27489"/>
                      <a:pt x="72573" y="27799"/>
                      <a:pt x="71665" y="27799"/>
                    </a:cubicBezTo>
                    <a:cubicBezTo>
                      <a:pt x="71629" y="27799"/>
                      <a:pt x="71592" y="27799"/>
                      <a:pt x="71555" y="27798"/>
                    </a:cubicBezTo>
                    <a:cubicBezTo>
                      <a:pt x="71390" y="27838"/>
                      <a:pt x="71203" y="27847"/>
                      <a:pt x="71001" y="27847"/>
                    </a:cubicBezTo>
                    <a:cubicBezTo>
                      <a:pt x="70823" y="27847"/>
                      <a:pt x="70633" y="27840"/>
                      <a:pt x="70436" y="27840"/>
                    </a:cubicBezTo>
                    <a:cubicBezTo>
                      <a:pt x="70075" y="27840"/>
                      <a:pt x="69688" y="27864"/>
                      <a:pt x="69304" y="28003"/>
                    </a:cubicBezTo>
                    <a:cubicBezTo>
                      <a:pt x="69114" y="28072"/>
                      <a:pt x="68883" y="28098"/>
                      <a:pt x="68652" y="28098"/>
                    </a:cubicBezTo>
                    <a:cubicBezTo>
                      <a:pt x="68447" y="28098"/>
                      <a:pt x="68243" y="28078"/>
                      <a:pt x="68072" y="28048"/>
                    </a:cubicBezTo>
                    <a:cubicBezTo>
                      <a:pt x="67958" y="28029"/>
                      <a:pt x="67846" y="28021"/>
                      <a:pt x="67735" y="28021"/>
                    </a:cubicBezTo>
                    <a:cubicBezTo>
                      <a:pt x="67112" y="28021"/>
                      <a:pt x="66526" y="28280"/>
                      <a:pt x="65909" y="28280"/>
                    </a:cubicBezTo>
                    <a:cubicBezTo>
                      <a:pt x="65780" y="28280"/>
                      <a:pt x="65650" y="28268"/>
                      <a:pt x="65519" y="28241"/>
                    </a:cubicBezTo>
                    <a:cubicBezTo>
                      <a:pt x="65491" y="28235"/>
                      <a:pt x="65460" y="28233"/>
                      <a:pt x="65427" y="28233"/>
                    </a:cubicBezTo>
                    <a:cubicBezTo>
                      <a:pt x="65199" y="28233"/>
                      <a:pt x="64851" y="28363"/>
                      <a:pt x="64671" y="28601"/>
                    </a:cubicBezTo>
                    <a:cubicBezTo>
                      <a:pt x="64532" y="28784"/>
                      <a:pt x="64290" y="28868"/>
                      <a:pt x="64501" y="29277"/>
                    </a:cubicBezTo>
                    <a:cubicBezTo>
                      <a:pt x="64755" y="29764"/>
                      <a:pt x="64456" y="30481"/>
                      <a:pt x="65015" y="30925"/>
                    </a:cubicBezTo>
                    <a:cubicBezTo>
                      <a:pt x="64526" y="31790"/>
                      <a:pt x="65321" y="32561"/>
                      <a:pt x="65197" y="33432"/>
                    </a:cubicBezTo>
                    <a:cubicBezTo>
                      <a:pt x="65130" y="33891"/>
                      <a:pt x="65387" y="34420"/>
                      <a:pt x="65464" y="34930"/>
                    </a:cubicBezTo>
                    <a:cubicBezTo>
                      <a:pt x="65648" y="36123"/>
                      <a:pt x="65576" y="37328"/>
                      <a:pt x="65639" y="38519"/>
                    </a:cubicBezTo>
                    <a:cubicBezTo>
                      <a:pt x="65695" y="39619"/>
                      <a:pt x="65326" y="40742"/>
                      <a:pt x="65124" y="41851"/>
                    </a:cubicBezTo>
                    <a:cubicBezTo>
                      <a:pt x="64861" y="43286"/>
                      <a:pt x="64680" y="44746"/>
                      <a:pt x="64273" y="46139"/>
                    </a:cubicBezTo>
                    <a:cubicBezTo>
                      <a:pt x="63929" y="47307"/>
                      <a:pt x="63898" y="48562"/>
                      <a:pt x="63302" y="49657"/>
                    </a:cubicBezTo>
                    <a:cubicBezTo>
                      <a:pt x="63251" y="49751"/>
                      <a:pt x="63263" y="49894"/>
                      <a:pt x="63195" y="49956"/>
                    </a:cubicBezTo>
                    <a:cubicBezTo>
                      <a:pt x="62428" y="50642"/>
                      <a:pt x="62302" y="51636"/>
                      <a:pt x="61922" y="52512"/>
                    </a:cubicBezTo>
                    <a:cubicBezTo>
                      <a:pt x="61435" y="53632"/>
                      <a:pt x="60852" y="54713"/>
                      <a:pt x="60085" y="55667"/>
                    </a:cubicBezTo>
                    <a:cubicBezTo>
                      <a:pt x="59881" y="55919"/>
                      <a:pt x="59915" y="56199"/>
                      <a:pt x="59760" y="56449"/>
                    </a:cubicBezTo>
                    <a:cubicBezTo>
                      <a:pt x="59212" y="57331"/>
                      <a:pt x="58380" y="58023"/>
                      <a:pt x="58002" y="59007"/>
                    </a:cubicBezTo>
                    <a:cubicBezTo>
                      <a:pt x="57947" y="59148"/>
                      <a:pt x="57866" y="59183"/>
                      <a:pt x="57777" y="59183"/>
                    </a:cubicBezTo>
                    <a:cubicBezTo>
                      <a:pt x="57692" y="59183"/>
                      <a:pt x="57599" y="59151"/>
                      <a:pt x="57515" y="59151"/>
                    </a:cubicBezTo>
                    <a:cubicBezTo>
                      <a:pt x="57437" y="59151"/>
                      <a:pt x="57366" y="59180"/>
                      <a:pt x="57316" y="59290"/>
                    </a:cubicBezTo>
                    <a:cubicBezTo>
                      <a:pt x="56977" y="60036"/>
                      <a:pt x="56403" y="60576"/>
                      <a:pt x="55655" y="60923"/>
                    </a:cubicBezTo>
                    <a:cubicBezTo>
                      <a:pt x="55631" y="60932"/>
                      <a:pt x="55595" y="60967"/>
                      <a:pt x="55600" y="60976"/>
                    </a:cubicBezTo>
                    <a:cubicBezTo>
                      <a:pt x="56020" y="62014"/>
                      <a:pt x="55060" y="61634"/>
                      <a:pt x="54693" y="61861"/>
                    </a:cubicBezTo>
                    <a:cubicBezTo>
                      <a:pt x="54603" y="61917"/>
                      <a:pt x="54454" y="61958"/>
                      <a:pt x="54432" y="62034"/>
                    </a:cubicBezTo>
                    <a:cubicBezTo>
                      <a:pt x="54087" y="63191"/>
                      <a:pt x="52719" y="63162"/>
                      <a:pt x="52125" y="64042"/>
                    </a:cubicBezTo>
                    <a:cubicBezTo>
                      <a:pt x="51565" y="64871"/>
                      <a:pt x="50583" y="65308"/>
                      <a:pt x="49762" y="65563"/>
                    </a:cubicBezTo>
                    <a:cubicBezTo>
                      <a:pt x="48925" y="65823"/>
                      <a:pt x="48286" y="66396"/>
                      <a:pt x="47404" y="66613"/>
                    </a:cubicBezTo>
                    <a:cubicBezTo>
                      <a:pt x="45955" y="66971"/>
                      <a:pt x="44572" y="67677"/>
                      <a:pt x="43115" y="68096"/>
                    </a:cubicBezTo>
                    <a:cubicBezTo>
                      <a:pt x="41770" y="68483"/>
                      <a:pt x="40481" y="69103"/>
                      <a:pt x="39036" y="69103"/>
                    </a:cubicBezTo>
                    <a:cubicBezTo>
                      <a:pt x="38989" y="69103"/>
                      <a:pt x="38943" y="69102"/>
                      <a:pt x="38896" y="69101"/>
                    </a:cubicBezTo>
                    <a:cubicBezTo>
                      <a:pt x="38715" y="69096"/>
                      <a:pt x="38535" y="69094"/>
                      <a:pt x="38355" y="69094"/>
                    </a:cubicBezTo>
                    <a:cubicBezTo>
                      <a:pt x="37128" y="69094"/>
                      <a:pt x="35904" y="69194"/>
                      <a:pt x="34672" y="69194"/>
                    </a:cubicBezTo>
                    <a:cubicBezTo>
                      <a:pt x="34502" y="69194"/>
                      <a:pt x="34332" y="69192"/>
                      <a:pt x="34162" y="69188"/>
                    </a:cubicBezTo>
                    <a:cubicBezTo>
                      <a:pt x="32586" y="69148"/>
                      <a:pt x="31051" y="68987"/>
                      <a:pt x="29503" y="68751"/>
                    </a:cubicBezTo>
                    <a:cubicBezTo>
                      <a:pt x="27997" y="68521"/>
                      <a:pt x="26605" y="67884"/>
                      <a:pt x="25140" y="67581"/>
                    </a:cubicBezTo>
                    <a:cubicBezTo>
                      <a:pt x="23232" y="67186"/>
                      <a:pt x="21627" y="66114"/>
                      <a:pt x="19815" y="65539"/>
                    </a:cubicBezTo>
                    <a:cubicBezTo>
                      <a:pt x="19308" y="65378"/>
                      <a:pt x="18906" y="65017"/>
                      <a:pt x="18499" y="64745"/>
                    </a:cubicBezTo>
                    <a:cubicBezTo>
                      <a:pt x="16887" y="63670"/>
                      <a:pt x="15202" y="62720"/>
                      <a:pt x="13801" y="61295"/>
                    </a:cubicBezTo>
                    <a:cubicBezTo>
                      <a:pt x="12743" y="60218"/>
                      <a:pt x="11562" y="59209"/>
                      <a:pt x="10546" y="58098"/>
                    </a:cubicBezTo>
                    <a:cubicBezTo>
                      <a:pt x="9591" y="57054"/>
                      <a:pt x="8521" y="56113"/>
                      <a:pt x="7712" y="54875"/>
                    </a:cubicBezTo>
                    <a:cubicBezTo>
                      <a:pt x="6741" y="53391"/>
                      <a:pt x="5915" y="51852"/>
                      <a:pt x="5173" y="50267"/>
                    </a:cubicBezTo>
                    <a:cubicBezTo>
                      <a:pt x="4917" y="49721"/>
                      <a:pt x="4739" y="49046"/>
                      <a:pt x="4501" y="48505"/>
                    </a:cubicBezTo>
                    <a:cubicBezTo>
                      <a:pt x="4174" y="47758"/>
                      <a:pt x="3936" y="46982"/>
                      <a:pt x="3726" y="46224"/>
                    </a:cubicBezTo>
                    <a:cubicBezTo>
                      <a:pt x="3243" y="44490"/>
                      <a:pt x="2837" y="42727"/>
                      <a:pt x="2720" y="40913"/>
                    </a:cubicBezTo>
                    <a:cubicBezTo>
                      <a:pt x="2687" y="40423"/>
                      <a:pt x="2524" y="39955"/>
                      <a:pt x="2389" y="39480"/>
                    </a:cubicBezTo>
                    <a:cubicBezTo>
                      <a:pt x="2120" y="38528"/>
                      <a:pt x="1905" y="37516"/>
                      <a:pt x="2200" y="36487"/>
                    </a:cubicBezTo>
                    <a:cubicBezTo>
                      <a:pt x="2266" y="36260"/>
                      <a:pt x="2174" y="35893"/>
                      <a:pt x="2101" y="35693"/>
                    </a:cubicBezTo>
                    <a:cubicBezTo>
                      <a:pt x="1878" y="35086"/>
                      <a:pt x="2140" y="34478"/>
                      <a:pt x="1964" y="33896"/>
                    </a:cubicBezTo>
                    <a:cubicBezTo>
                      <a:pt x="1883" y="33627"/>
                      <a:pt x="1888" y="33403"/>
                      <a:pt x="2098" y="33171"/>
                    </a:cubicBezTo>
                    <a:cubicBezTo>
                      <a:pt x="2235" y="33020"/>
                      <a:pt x="2359" y="32773"/>
                      <a:pt x="2261" y="32574"/>
                    </a:cubicBezTo>
                    <a:cubicBezTo>
                      <a:pt x="1900" y="31838"/>
                      <a:pt x="2157" y="31130"/>
                      <a:pt x="2250" y="30391"/>
                    </a:cubicBezTo>
                    <a:cubicBezTo>
                      <a:pt x="2479" y="28594"/>
                      <a:pt x="3092" y="26891"/>
                      <a:pt x="3403" y="25119"/>
                    </a:cubicBezTo>
                    <a:cubicBezTo>
                      <a:pt x="3481" y="24685"/>
                      <a:pt x="3817" y="24449"/>
                      <a:pt x="3982" y="24089"/>
                    </a:cubicBezTo>
                    <a:cubicBezTo>
                      <a:pt x="4201" y="23612"/>
                      <a:pt x="3596" y="23066"/>
                      <a:pt x="4276" y="22549"/>
                    </a:cubicBezTo>
                    <a:cubicBezTo>
                      <a:pt x="4679" y="22244"/>
                      <a:pt x="4682" y="21439"/>
                      <a:pt x="4912" y="20877"/>
                    </a:cubicBezTo>
                    <a:cubicBezTo>
                      <a:pt x="5357" y="19799"/>
                      <a:pt x="5775" y="18701"/>
                      <a:pt x="6318" y="17671"/>
                    </a:cubicBezTo>
                    <a:cubicBezTo>
                      <a:pt x="6901" y="16560"/>
                      <a:pt x="7555" y="15491"/>
                      <a:pt x="8342" y="14488"/>
                    </a:cubicBezTo>
                    <a:cubicBezTo>
                      <a:pt x="9037" y="13603"/>
                      <a:pt x="9723" y="12715"/>
                      <a:pt x="10459" y="11861"/>
                    </a:cubicBezTo>
                    <a:cubicBezTo>
                      <a:pt x="10862" y="11392"/>
                      <a:pt x="11351" y="11025"/>
                      <a:pt x="11775" y="10585"/>
                    </a:cubicBezTo>
                    <a:cubicBezTo>
                      <a:pt x="13558" y="8728"/>
                      <a:pt x="15756" y="7390"/>
                      <a:pt x="17948" y="6086"/>
                    </a:cubicBezTo>
                    <a:cubicBezTo>
                      <a:pt x="19270" y="5301"/>
                      <a:pt x="20701" y="4705"/>
                      <a:pt x="22137" y="4117"/>
                    </a:cubicBezTo>
                    <a:cubicBezTo>
                      <a:pt x="23116" y="3717"/>
                      <a:pt x="24141" y="3387"/>
                      <a:pt x="25121" y="3129"/>
                    </a:cubicBezTo>
                    <a:cubicBezTo>
                      <a:pt x="26355" y="2804"/>
                      <a:pt x="27686" y="2665"/>
                      <a:pt x="28982" y="2491"/>
                    </a:cubicBezTo>
                    <a:cubicBezTo>
                      <a:pt x="30214" y="2325"/>
                      <a:pt x="31452" y="2091"/>
                      <a:pt x="32684" y="2042"/>
                    </a:cubicBezTo>
                    <a:cubicBezTo>
                      <a:pt x="33123" y="2024"/>
                      <a:pt x="33565" y="2016"/>
                      <a:pt x="34009" y="2016"/>
                    </a:cubicBezTo>
                    <a:cubicBezTo>
                      <a:pt x="34685" y="2016"/>
                      <a:pt x="35365" y="2035"/>
                      <a:pt x="36043" y="2067"/>
                    </a:cubicBezTo>
                    <a:cubicBezTo>
                      <a:pt x="36632" y="2094"/>
                      <a:pt x="37229" y="2241"/>
                      <a:pt x="37830" y="2241"/>
                    </a:cubicBezTo>
                    <a:cubicBezTo>
                      <a:pt x="38176" y="2241"/>
                      <a:pt x="38524" y="2192"/>
                      <a:pt x="38873" y="2043"/>
                    </a:cubicBezTo>
                    <a:cubicBezTo>
                      <a:pt x="38924" y="2021"/>
                      <a:pt x="38977" y="2012"/>
                      <a:pt x="39031" y="2012"/>
                    </a:cubicBezTo>
                    <a:close/>
                    <a:moveTo>
                      <a:pt x="33221" y="0"/>
                    </a:moveTo>
                    <a:cubicBezTo>
                      <a:pt x="33034" y="0"/>
                      <a:pt x="32834" y="33"/>
                      <a:pt x="32655" y="57"/>
                    </a:cubicBezTo>
                    <a:cubicBezTo>
                      <a:pt x="30838" y="290"/>
                      <a:pt x="29021" y="528"/>
                      <a:pt x="27209" y="792"/>
                    </a:cubicBezTo>
                    <a:cubicBezTo>
                      <a:pt x="25838" y="993"/>
                      <a:pt x="24483" y="1198"/>
                      <a:pt x="23148" y="1656"/>
                    </a:cubicBezTo>
                    <a:cubicBezTo>
                      <a:pt x="22333" y="1934"/>
                      <a:pt x="21509" y="2205"/>
                      <a:pt x="20737" y="2571"/>
                    </a:cubicBezTo>
                    <a:cubicBezTo>
                      <a:pt x="20096" y="2874"/>
                      <a:pt x="19337" y="2952"/>
                      <a:pt x="18808" y="3454"/>
                    </a:cubicBezTo>
                    <a:cubicBezTo>
                      <a:pt x="18338" y="3901"/>
                      <a:pt x="17648" y="4212"/>
                      <a:pt x="17189" y="4243"/>
                    </a:cubicBezTo>
                    <a:cubicBezTo>
                      <a:pt x="16627" y="4281"/>
                      <a:pt x="16435" y="4958"/>
                      <a:pt x="15964" y="4958"/>
                    </a:cubicBezTo>
                    <a:cubicBezTo>
                      <a:pt x="15883" y="4958"/>
                      <a:pt x="15793" y="4938"/>
                      <a:pt x="15691" y="4890"/>
                    </a:cubicBezTo>
                    <a:cubicBezTo>
                      <a:pt x="15689" y="5924"/>
                      <a:pt x="14300" y="5200"/>
                      <a:pt x="14101" y="6134"/>
                    </a:cubicBezTo>
                    <a:cubicBezTo>
                      <a:pt x="14060" y="6323"/>
                      <a:pt x="13362" y="6624"/>
                      <a:pt x="12973" y="6870"/>
                    </a:cubicBezTo>
                    <a:cubicBezTo>
                      <a:pt x="11999" y="7488"/>
                      <a:pt x="11256" y="8417"/>
                      <a:pt x="10246" y="8998"/>
                    </a:cubicBezTo>
                    <a:cubicBezTo>
                      <a:pt x="10103" y="9081"/>
                      <a:pt x="10070" y="9180"/>
                      <a:pt x="10117" y="9327"/>
                    </a:cubicBezTo>
                    <a:cubicBezTo>
                      <a:pt x="10173" y="9500"/>
                      <a:pt x="10141" y="9611"/>
                      <a:pt x="9978" y="9611"/>
                    </a:cubicBezTo>
                    <a:cubicBezTo>
                      <a:pt x="9954" y="9611"/>
                      <a:pt x="9927" y="9608"/>
                      <a:pt x="9898" y="9603"/>
                    </a:cubicBezTo>
                    <a:cubicBezTo>
                      <a:pt x="9856" y="9596"/>
                      <a:pt x="9816" y="9593"/>
                      <a:pt x="9780" y="9593"/>
                    </a:cubicBezTo>
                    <a:cubicBezTo>
                      <a:pt x="9420" y="9593"/>
                      <a:pt x="9302" y="9913"/>
                      <a:pt x="9146" y="10176"/>
                    </a:cubicBezTo>
                    <a:cubicBezTo>
                      <a:pt x="9011" y="10406"/>
                      <a:pt x="8885" y="10625"/>
                      <a:pt x="8634" y="10772"/>
                    </a:cubicBezTo>
                    <a:cubicBezTo>
                      <a:pt x="8228" y="11007"/>
                      <a:pt x="7528" y="11092"/>
                      <a:pt x="7975" y="11861"/>
                    </a:cubicBezTo>
                    <a:cubicBezTo>
                      <a:pt x="7994" y="11892"/>
                      <a:pt x="7927" y="12013"/>
                      <a:pt x="7874" y="12038"/>
                    </a:cubicBezTo>
                    <a:cubicBezTo>
                      <a:pt x="7208" y="12355"/>
                      <a:pt x="6909" y="13066"/>
                      <a:pt x="6444" y="13477"/>
                    </a:cubicBezTo>
                    <a:cubicBezTo>
                      <a:pt x="5725" y="14112"/>
                      <a:pt x="5525" y="14980"/>
                      <a:pt x="4937" y="15647"/>
                    </a:cubicBezTo>
                    <a:cubicBezTo>
                      <a:pt x="4056" y="16649"/>
                      <a:pt x="4178" y="18197"/>
                      <a:pt x="3306" y="19275"/>
                    </a:cubicBezTo>
                    <a:cubicBezTo>
                      <a:pt x="2837" y="19856"/>
                      <a:pt x="2793" y="20633"/>
                      <a:pt x="2463" y="21289"/>
                    </a:cubicBezTo>
                    <a:cubicBezTo>
                      <a:pt x="1927" y="22359"/>
                      <a:pt x="1770" y="23568"/>
                      <a:pt x="1483" y="24710"/>
                    </a:cubicBezTo>
                    <a:cubicBezTo>
                      <a:pt x="1340" y="25281"/>
                      <a:pt x="1239" y="25996"/>
                      <a:pt x="1076" y="26555"/>
                    </a:cubicBezTo>
                    <a:cubicBezTo>
                      <a:pt x="774" y="27568"/>
                      <a:pt x="544" y="28602"/>
                      <a:pt x="387" y="29649"/>
                    </a:cubicBezTo>
                    <a:cubicBezTo>
                      <a:pt x="242" y="30621"/>
                      <a:pt x="131" y="31614"/>
                      <a:pt x="163" y="32592"/>
                    </a:cubicBezTo>
                    <a:cubicBezTo>
                      <a:pt x="178" y="33034"/>
                      <a:pt x="1" y="33462"/>
                      <a:pt x="119" y="33893"/>
                    </a:cubicBezTo>
                    <a:cubicBezTo>
                      <a:pt x="478" y="35206"/>
                      <a:pt x="133" y="36559"/>
                      <a:pt x="391" y="37897"/>
                    </a:cubicBezTo>
                    <a:cubicBezTo>
                      <a:pt x="620" y="39078"/>
                      <a:pt x="550" y="40316"/>
                      <a:pt x="611" y="41529"/>
                    </a:cubicBezTo>
                    <a:cubicBezTo>
                      <a:pt x="665" y="42660"/>
                      <a:pt x="1087" y="43721"/>
                      <a:pt x="1251" y="44821"/>
                    </a:cubicBezTo>
                    <a:cubicBezTo>
                      <a:pt x="1407" y="45852"/>
                      <a:pt x="1619" y="46887"/>
                      <a:pt x="2011" y="47808"/>
                    </a:cubicBezTo>
                    <a:cubicBezTo>
                      <a:pt x="2771" y="49597"/>
                      <a:pt x="3408" y="51468"/>
                      <a:pt x="4557" y="53064"/>
                    </a:cubicBezTo>
                    <a:cubicBezTo>
                      <a:pt x="4923" y="53571"/>
                      <a:pt x="5195" y="54127"/>
                      <a:pt x="5573" y="54629"/>
                    </a:cubicBezTo>
                    <a:cubicBezTo>
                      <a:pt x="6253" y="55527"/>
                      <a:pt x="7014" y="56381"/>
                      <a:pt x="7636" y="57292"/>
                    </a:cubicBezTo>
                    <a:cubicBezTo>
                      <a:pt x="8877" y="59114"/>
                      <a:pt x="10484" y="60537"/>
                      <a:pt x="12026" y="62052"/>
                    </a:cubicBezTo>
                    <a:cubicBezTo>
                      <a:pt x="12110" y="62134"/>
                      <a:pt x="12206" y="62146"/>
                      <a:pt x="12301" y="62146"/>
                    </a:cubicBezTo>
                    <a:cubicBezTo>
                      <a:pt x="12339" y="62146"/>
                      <a:pt x="12378" y="62144"/>
                      <a:pt x="12416" y="62144"/>
                    </a:cubicBezTo>
                    <a:cubicBezTo>
                      <a:pt x="12531" y="62144"/>
                      <a:pt x="12635" y="62163"/>
                      <a:pt x="12699" y="62318"/>
                    </a:cubicBezTo>
                    <a:cubicBezTo>
                      <a:pt x="13070" y="63214"/>
                      <a:pt x="13882" y="63644"/>
                      <a:pt x="14645" y="64123"/>
                    </a:cubicBezTo>
                    <a:cubicBezTo>
                      <a:pt x="15692" y="64779"/>
                      <a:pt x="16745" y="65428"/>
                      <a:pt x="17788" y="66095"/>
                    </a:cubicBezTo>
                    <a:cubicBezTo>
                      <a:pt x="18502" y="66551"/>
                      <a:pt x="19222" y="66982"/>
                      <a:pt x="20037" y="67239"/>
                    </a:cubicBezTo>
                    <a:cubicBezTo>
                      <a:pt x="20406" y="67354"/>
                      <a:pt x="20465" y="67830"/>
                      <a:pt x="20851" y="67956"/>
                    </a:cubicBezTo>
                    <a:cubicBezTo>
                      <a:pt x="22377" y="68457"/>
                      <a:pt x="23922" y="68902"/>
                      <a:pt x="25446" y="69415"/>
                    </a:cubicBezTo>
                    <a:cubicBezTo>
                      <a:pt x="26876" y="69896"/>
                      <a:pt x="28388" y="70157"/>
                      <a:pt x="29898" y="70350"/>
                    </a:cubicBezTo>
                    <a:cubicBezTo>
                      <a:pt x="30312" y="70403"/>
                      <a:pt x="30726" y="70446"/>
                      <a:pt x="31140" y="70479"/>
                    </a:cubicBezTo>
                    <a:cubicBezTo>
                      <a:pt x="31346" y="70495"/>
                      <a:pt x="31552" y="70501"/>
                      <a:pt x="31758" y="70501"/>
                    </a:cubicBezTo>
                    <a:cubicBezTo>
                      <a:pt x="32309" y="70501"/>
                      <a:pt x="32859" y="70459"/>
                      <a:pt x="33411" y="70459"/>
                    </a:cubicBezTo>
                    <a:cubicBezTo>
                      <a:pt x="33758" y="70459"/>
                      <a:pt x="34105" y="70476"/>
                      <a:pt x="34453" y="70530"/>
                    </a:cubicBezTo>
                    <a:cubicBezTo>
                      <a:pt x="34924" y="70604"/>
                      <a:pt x="35406" y="70631"/>
                      <a:pt x="35888" y="70631"/>
                    </a:cubicBezTo>
                    <a:cubicBezTo>
                      <a:pt x="36229" y="70631"/>
                      <a:pt x="36569" y="70618"/>
                      <a:pt x="36906" y="70599"/>
                    </a:cubicBezTo>
                    <a:cubicBezTo>
                      <a:pt x="37826" y="70548"/>
                      <a:pt x="38739" y="70389"/>
                      <a:pt x="39489" y="70297"/>
                    </a:cubicBezTo>
                    <a:cubicBezTo>
                      <a:pt x="39636" y="70326"/>
                      <a:pt x="39776" y="70339"/>
                      <a:pt x="39911" y="70339"/>
                    </a:cubicBezTo>
                    <a:cubicBezTo>
                      <a:pt x="40662" y="70339"/>
                      <a:pt x="41243" y="69952"/>
                      <a:pt x="41873" y="69933"/>
                    </a:cubicBezTo>
                    <a:cubicBezTo>
                      <a:pt x="43042" y="69899"/>
                      <a:pt x="44079" y="69407"/>
                      <a:pt x="45181" y="69148"/>
                    </a:cubicBezTo>
                    <a:cubicBezTo>
                      <a:pt x="46375" y="68864"/>
                      <a:pt x="47486" y="68334"/>
                      <a:pt x="48629" y="67903"/>
                    </a:cubicBezTo>
                    <a:cubicBezTo>
                      <a:pt x="49953" y="67402"/>
                      <a:pt x="51167" y="66707"/>
                      <a:pt x="52400" y="66067"/>
                    </a:cubicBezTo>
                    <a:cubicBezTo>
                      <a:pt x="53372" y="65563"/>
                      <a:pt x="54186" y="64736"/>
                      <a:pt x="55151" y="64162"/>
                    </a:cubicBezTo>
                    <a:cubicBezTo>
                      <a:pt x="55286" y="64082"/>
                      <a:pt x="55403" y="63966"/>
                      <a:pt x="55513" y="63851"/>
                    </a:cubicBezTo>
                    <a:cubicBezTo>
                      <a:pt x="56045" y="63302"/>
                      <a:pt x="56485" y="62598"/>
                      <a:pt x="57120" y="62225"/>
                    </a:cubicBezTo>
                    <a:cubicBezTo>
                      <a:pt x="58234" y="61572"/>
                      <a:pt x="58791" y="60436"/>
                      <a:pt x="59701" y="59615"/>
                    </a:cubicBezTo>
                    <a:cubicBezTo>
                      <a:pt x="60780" y="58638"/>
                      <a:pt x="61389" y="57284"/>
                      <a:pt x="62193" y="56085"/>
                    </a:cubicBezTo>
                    <a:cubicBezTo>
                      <a:pt x="63406" y="54279"/>
                      <a:pt x="64318" y="52288"/>
                      <a:pt x="64893" y="50191"/>
                    </a:cubicBezTo>
                    <a:cubicBezTo>
                      <a:pt x="65422" y="48268"/>
                      <a:pt x="65822" y="46311"/>
                      <a:pt x="66379" y="44398"/>
                    </a:cubicBezTo>
                    <a:cubicBezTo>
                      <a:pt x="66967" y="42380"/>
                      <a:pt x="67165" y="40302"/>
                      <a:pt x="67326" y="38238"/>
                    </a:cubicBezTo>
                    <a:cubicBezTo>
                      <a:pt x="67477" y="36321"/>
                      <a:pt x="67217" y="34389"/>
                      <a:pt x="66780" y="32497"/>
                    </a:cubicBezTo>
                    <a:cubicBezTo>
                      <a:pt x="66611" y="31763"/>
                      <a:pt x="66510" y="31012"/>
                      <a:pt x="66379" y="30268"/>
                    </a:cubicBezTo>
                    <a:cubicBezTo>
                      <a:pt x="66325" y="29965"/>
                      <a:pt x="66380" y="29758"/>
                      <a:pt x="66750" y="29758"/>
                    </a:cubicBezTo>
                    <a:cubicBezTo>
                      <a:pt x="66755" y="29758"/>
                      <a:pt x="66761" y="29758"/>
                      <a:pt x="66766" y="29758"/>
                    </a:cubicBezTo>
                    <a:cubicBezTo>
                      <a:pt x="66804" y="29758"/>
                      <a:pt x="66842" y="29759"/>
                      <a:pt x="66880" y="29759"/>
                    </a:cubicBezTo>
                    <a:cubicBezTo>
                      <a:pt x="67853" y="29759"/>
                      <a:pt x="68826" y="29590"/>
                      <a:pt x="69781" y="29503"/>
                    </a:cubicBezTo>
                    <a:cubicBezTo>
                      <a:pt x="71534" y="29343"/>
                      <a:pt x="73316" y="29212"/>
                      <a:pt x="75059" y="28860"/>
                    </a:cubicBezTo>
                    <a:cubicBezTo>
                      <a:pt x="75836" y="28705"/>
                      <a:pt x="76011" y="28261"/>
                      <a:pt x="75907" y="27616"/>
                    </a:cubicBezTo>
                    <a:cubicBezTo>
                      <a:pt x="75775" y="26780"/>
                      <a:pt x="75521" y="25926"/>
                      <a:pt x="75167" y="25205"/>
                    </a:cubicBezTo>
                    <a:cubicBezTo>
                      <a:pt x="74173" y="23173"/>
                      <a:pt x="73373" y="21045"/>
                      <a:pt x="71914" y="19228"/>
                    </a:cubicBezTo>
                    <a:cubicBezTo>
                      <a:pt x="70831" y="17878"/>
                      <a:pt x="69829" y="16454"/>
                      <a:pt x="68698" y="15134"/>
                    </a:cubicBezTo>
                    <a:cubicBezTo>
                      <a:pt x="67748" y="14026"/>
                      <a:pt x="66628" y="13079"/>
                      <a:pt x="65598" y="12055"/>
                    </a:cubicBezTo>
                    <a:cubicBezTo>
                      <a:pt x="64542" y="11007"/>
                      <a:pt x="63294" y="10098"/>
                      <a:pt x="62022" y="9252"/>
                    </a:cubicBezTo>
                    <a:cubicBezTo>
                      <a:pt x="60116" y="7986"/>
                      <a:pt x="58296" y="6584"/>
                      <a:pt x="56230" y="5579"/>
                    </a:cubicBezTo>
                    <a:cubicBezTo>
                      <a:pt x="54869" y="4916"/>
                      <a:pt x="53531" y="4209"/>
                      <a:pt x="52105" y="3675"/>
                    </a:cubicBezTo>
                    <a:cubicBezTo>
                      <a:pt x="51521" y="3456"/>
                      <a:pt x="50927" y="3295"/>
                      <a:pt x="50341" y="3101"/>
                    </a:cubicBezTo>
                    <a:cubicBezTo>
                      <a:pt x="49757" y="2908"/>
                      <a:pt x="49235" y="2591"/>
                      <a:pt x="48615" y="2441"/>
                    </a:cubicBezTo>
                    <a:cubicBezTo>
                      <a:pt x="47914" y="2272"/>
                      <a:pt x="47147" y="2322"/>
                      <a:pt x="46500" y="1855"/>
                    </a:cubicBezTo>
                    <a:cubicBezTo>
                      <a:pt x="46025" y="1511"/>
                      <a:pt x="45377" y="1580"/>
                      <a:pt x="44821" y="1281"/>
                    </a:cubicBezTo>
                    <a:cubicBezTo>
                      <a:pt x="44670" y="1199"/>
                      <a:pt x="44457" y="1186"/>
                      <a:pt x="44222" y="1186"/>
                    </a:cubicBezTo>
                    <a:cubicBezTo>
                      <a:pt x="44113" y="1186"/>
                      <a:pt x="43999" y="1189"/>
                      <a:pt x="43884" y="1189"/>
                    </a:cubicBezTo>
                    <a:cubicBezTo>
                      <a:pt x="43698" y="1189"/>
                      <a:pt x="43510" y="1182"/>
                      <a:pt x="43334" y="1144"/>
                    </a:cubicBezTo>
                    <a:cubicBezTo>
                      <a:pt x="41733" y="800"/>
                      <a:pt x="40125" y="472"/>
                      <a:pt x="38504" y="262"/>
                    </a:cubicBezTo>
                    <a:cubicBezTo>
                      <a:pt x="37990" y="196"/>
                      <a:pt x="37472" y="154"/>
                      <a:pt x="36946" y="154"/>
                    </a:cubicBezTo>
                    <a:cubicBezTo>
                      <a:pt x="36584" y="154"/>
                      <a:pt x="36218" y="173"/>
                      <a:pt x="35845" y="218"/>
                    </a:cubicBezTo>
                    <a:cubicBezTo>
                      <a:pt x="35506" y="259"/>
                      <a:pt x="35120" y="322"/>
                      <a:pt x="34726" y="322"/>
                    </a:cubicBezTo>
                    <a:cubicBezTo>
                      <a:pt x="34352" y="322"/>
                      <a:pt x="33970" y="265"/>
                      <a:pt x="33613" y="78"/>
                    </a:cubicBezTo>
                    <a:cubicBezTo>
                      <a:pt x="33502" y="20"/>
                      <a:pt x="33365" y="0"/>
                      <a:pt x="332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1560411" y="1479416"/>
                <a:ext cx="951930" cy="881790"/>
              </a:xfrm>
              <a:custGeom>
                <a:avLst/>
                <a:gdLst/>
                <a:ahLst/>
                <a:cxnLst/>
                <a:rect l="l" t="t" r="r" b="b"/>
                <a:pathLst>
                  <a:path w="72528" h="67184" extrusionOk="0">
                    <a:moveTo>
                      <a:pt x="37153" y="1"/>
                    </a:moveTo>
                    <a:cubicBezTo>
                      <a:pt x="37099" y="1"/>
                      <a:pt x="37046" y="10"/>
                      <a:pt x="36995" y="32"/>
                    </a:cubicBezTo>
                    <a:cubicBezTo>
                      <a:pt x="36646" y="181"/>
                      <a:pt x="36298" y="230"/>
                      <a:pt x="35952" y="230"/>
                    </a:cubicBezTo>
                    <a:cubicBezTo>
                      <a:pt x="35351" y="230"/>
                      <a:pt x="34754" y="83"/>
                      <a:pt x="34165" y="56"/>
                    </a:cubicBezTo>
                    <a:cubicBezTo>
                      <a:pt x="33487" y="24"/>
                      <a:pt x="32807" y="5"/>
                      <a:pt x="32131" y="5"/>
                    </a:cubicBezTo>
                    <a:cubicBezTo>
                      <a:pt x="31687" y="5"/>
                      <a:pt x="31245" y="13"/>
                      <a:pt x="30806" y="31"/>
                    </a:cubicBezTo>
                    <a:cubicBezTo>
                      <a:pt x="29574" y="80"/>
                      <a:pt x="28336" y="314"/>
                      <a:pt x="27104" y="480"/>
                    </a:cubicBezTo>
                    <a:cubicBezTo>
                      <a:pt x="25808" y="654"/>
                      <a:pt x="24477" y="793"/>
                      <a:pt x="23243" y="1118"/>
                    </a:cubicBezTo>
                    <a:cubicBezTo>
                      <a:pt x="22263" y="1376"/>
                      <a:pt x="21238" y="1706"/>
                      <a:pt x="20259" y="2106"/>
                    </a:cubicBezTo>
                    <a:cubicBezTo>
                      <a:pt x="18823" y="2694"/>
                      <a:pt x="17392" y="3290"/>
                      <a:pt x="16070" y="4075"/>
                    </a:cubicBezTo>
                    <a:cubicBezTo>
                      <a:pt x="13878" y="5379"/>
                      <a:pt x="11680" y="6717"/>
                      <a:pt x="9897" y="8574"/>
                    </a:cubicBezTo>
                    <a:cubicBezTo>
                      <a:pt x="9473" y="9014"/>
                      <a:pt x="8984" y="9381"/>
                      <a:pt x="8581" y="9850"/>
                    </a:cubicBezTo>
                    <a:cubicBezTo>
                      <a:pt x="7845" y="10704"/>
                      <a:pt x="7159" y="11592"/>
                      <a:pt x="6464" y="12477"/>
                    </a:cubicBezTo>
                    <a:cubicBezTo>
                      <a:pt x="5677" y="13480"/>
                      <a:pt x="5023" y="14549"/>
                      <a:pt x="4440" y="15660"/>
                    </a:cubicBezTo>
                    <a:cubicBezTo>
                      <a:pt x="3897" y="16690"/>
                      <a:pt x="3479" y="17788"/>
                      <a:pt x="3034" y="18866"/>
                    </a:cubicBezTo>
                    <a:cubicBezTo>
                      <a:pt x="2804" y="19428"/>
                      <a:pt x="2801" y="20233"/>
                      <a:pt x="2398" y="20538"/>
                    </a:cubicBezTo>
                    <a:cubicBezTo>
                      <a:pt x="1718" y="21055"/>
                      <a:pt x="2323" y="21601"/>
                      <a:pt x="2104" y="22078"/>
                    </a:cubicBezTo>
                    <a:cubicBezTo>
                      <a:pt x="1939" y="22438"/>
                      <a:pt x="1603" y="22674"/>
                      <a:pt x="1525" y="23108"/>
                    </a:cubicBezTo>
                    <a:cubicBezTo>
                      <a:pt x="1214" y="24880"/>
                      <a:pt x="601" y="26583"/>
                      <a:pt x="372" y="28380"/>
                    </a:cubicBezTo>
                    <a:cubicBezTo>
                      <a:pt x="279" y="29119"/>
                      <a:pt x="22" y="29827"/>
                      <a:pt x="383" y="30563"/>
                    </a:cubicBezTo>
                    <a:cubicBezTo>
                      <a:pt x="481" y="30762"/>
                      <a:pt x="357" y="31009"/>
                      <a:pt x="220" y="31160"/>
                    </a:cubicBezTo>
                    <a:cubicBezTo>
                      <a:pt x="10" y="31392"/>
                      <a:pt x="5" y="31616"/>
                      <a:pt x="86" y="31885"/>
                    </a:cubicBezTo>
                    <a:cubicBezTo>
                      <a:pt x="262" y="32467"/>
                      <a:pt x="0" y="33075"/>
                      <a:pt x="223" y="33682"/>
                    </a:cubicBezTo>
                    <a:cubicBezTo>
                      <a:pt x="296" y="33882"/>
                      <a:pt x="388" y="34249"/>
                      <a:pt x="322" y="34476"/>
                    </a:cubicBezTo>
                    <a:cubicBezTo>
                      <a:pt x="27" y="35505"/>
                      <a:pt x="242" y="36517"/>
                      <a:pt x="511" y="37469"/>
                    </a:cubicBezTo>
                    <a:cubicBezTo>
                      <a:pt x="646" y="37944"/>
                      <a:pt x="809" y="38412"/>
                      <a:pt x="842" y="38902"/>
                    </a:cubicBezTo>
                    <a:cubicBezTo>
                      <a:pt x="959" y="40716"/>
                      <a:pt x="1365" y="42479"/>
                      <a:pt x="1848" y="44213"/>
                    </a:cubicBezTo>
                    <a:cubicBezTo>
                      <a:pt x="2058" y="44971"/>
                      <a:pt x="2296" y="45747"/>
                      <a:pt x="2623" y="46494"/>
                    </a:cubicBezTo>
                    <a:cubicBezTo>
                      <a:pt x="2861" y="47035"/>
                      <a:pt x="3039" y="47710"/>
                      <a:pt x="3295" y="48256"/>
                    </a:cubicBezTo>
                    <a:cubicBezTo>
                      <a:pt x="4037" y="49841"/>
                      <a:pt x="4863" y="51380"/>
                      <a:pt x="5834" y="52864"/>
                    </a:cubicBezTo>
                    <a:cubicBezTo>
                      <a:pt x="6643" y="54102"/>
                      <a:pt x="7713" y="55043"/>
                      <a:pt x="8668" y="56087"/>
                    </a:cubicBezTo>
                    <a:cubicBezTo>
                      <a:pt x="9684" y="57198"/>
                      <a:pt x="10865" y="58207"/>
                      <a:pt x="11923" y="59284"/>
                    </a:cubicBezTo>
                    <a:cubicBezTo>
                      <a:pt x="13324" y="60709"/>
                      <a:pt x="15009" y="61659"/>
                      <a:pt x="16621" y="62734"/>
                    </a:cubicBezTo>
                    <a:cubicBezTo>
                      <a:pt x="17028" y="63006"/>
                      <a:pt x="17430" y="63367"/>
                      <a:pt x="17937" y="63528"/>
                    </a:cubicBezTo>
                    <a:cubicBezTo>
                      <a:pt x="19749" y="64103"/>
                      <a:pt x="21354" y="65175"/>
                      <a:pt x="23262" y="65570"/>
                    </a:cubicBezTo>
                    <a:cubicBezTo>
                      <a:pt x="24727" y="65873"/>
                      <a:pt x="26119" y="66510"/>
                      <a:pt x="27625" y="66740"/>
                    </a:cubicBezTo>
                    <a:cubicBezTo>
                      <a:pt x="29173" y="66976"/>
                      <a:pt x="30708" y="67137"/>
                      <a:pt x="32284" y="67177"/>
                    </a:cubicBezTo>
                    <a:cubicBezTo>
                      <a:pt x="32454" y="67181"/>
                      <a:pt x="32624" y="67183"/>
                      <a:pt x="32794" y="67183"/>
                    </a:cubicBezTo>
                    <a:cubicBezTo>
                      <a:pt x="34026" y="67183"/>
                      <a:pt x="35250" y="67083"/>
                      <a:pt x="36477" y="67083"/>
                    </a:cubicBezTo>
                    <a:cubicBezTo>
                      <a:pt x="36657" y="67083"/>
                      <a:pt x="36837" y="67085"/>
                      <a:pt x="37018" y="67090"/>
                    </a:cubicBezTo>
                    <a:cubicBezTo>
                      <a:pt x="37065" y="67091"/>
                      <a:pt x="37111" y="67092"/>
                      <a:pt x="37158" y="67092"/>
                    </a:cubicBezTo>
                    <a:cubicBezTo>
                      <a:pt x="38603" y="67092"/>
                      <a:pt x="39892" y="66472"/>
                      <a:pt x="41237" y="66085"/>
                    </a:cubicBezTo>
                    <a:cubicBezTo>
                      <a:pt x="42694" y="65666"/>
                      <a:pt x="44077" y="64960"/>
                      <a:pt x="45526" y="64602"/>
                    </a:cubicBezTo>
                    <a:cubicBezTo>
                      <a:pt x="46408" y="64385"/>
                      <a:pt x="47047" y="63812"/>
                      <a:pt x="47884" y="63552"/>
                    </a:cubicBezTo>
                    <a:cubicBezTo>
                      <a:pt x="48705" y="63297"/>
                      <a:pt x="49687" y="62860"/>
                      <a:pt x="50247" y="62031"/>
                    </a:cubicBezTo>
                    <a:cubicBezTo>
                      <a:pt x="50841" y="61151"/>
                      <a:pt x="52209" y="61180"/>
                      <a:pt x="52554" y="60023"/>
                    </a:cubicBezTo>
                    <a:cubicBezTo>
                      <a:pt x="52576" y="59947"/>
                      <a:pt x="52725" y="59906"/>
                      <a:pt x="52815" y="59850"/>
                    </a:cubicBezTo>
                    <a:cubicBezTo>
                      <a:pt x="53182" y="59623"/>
                      <a:pt x="54142" y="60003"/>
                      <a:pt x="53722" y="58965"/>
                    </a:cubicBezTo>
                    <a:cubicBezTo>
                      <a:pt x="53717" y="58956"/>
                      <a:pt x="53753" y="58921"/>
                      <a:pt x="53777" y="58912"/>
                    </a:cubicBezTo>
                    <a:cubicBezTo>
                      <a:pt x="54525" y="58565"/>
                      <a:pt x="55099" y="58025"/>
                      <a:pt x="55438" y="57279"/>
                    </a:cubicBezTo>
                    <a:cubicBezTo>
                      <a:pt x="55488" y="57169"/>
                      <a:pt x="55559" y="57140"/>
                      <a:pt x="55637" y="57140"/>
                    </a:cubicBezTo>
                    <a:cubicBezTo>
                      <a:pt x="55721" y="57140"/>
                      <a:pt x="55814" y="57172"/>
                      <a:pt x="55899" y="57172"/>
                    </a:cubicBezTo>
                    <a:cubicBezTo>
                      <a:pt x="55988" y="57172"/>
                      <a:pt x="56069" y="57137"/>
                      <a:pt x="56124" y="56996"/>
                    </a:cubicBezTo>
                    <a:cubicBezTo>
                      <a:pt x="56502" y="56012"/>
                      <a:pt x="57334" y="55320"/>
                      <a:pt x="57882" y="54438"/>
                    </a:cubicBezTo>
                    <a:cubicBezTo>
                      <a:pt x="58037" y="54188"/>
                      <a:pt x="58003" y="53908"/>
                      <a:pt x="58207" y="53656"/>
                    </a:cubicBezTo>
                    <a:cubicBezTo>
                      <a:pt x="58974" y="52702"/>
                      <a:pt x="59557" y="51621"/>
                      <a:pt x="60044" y="50501"/>
                    </a:cubicBezTo>
                    <a:cubicBezTo>
                      <a:pt x="60424" y="49625"/>
                      <a:pt x="60550" y="48631"/>
                      <a:pt x="61317" y="47945"/>
                    </a:cubicBezTo>
                    <a:cubicBezTo>
                      <a:pt x="61385" y="47883"/>
                      <a:pt x="61373" y="47740"/>
                      <a:pt x="61424" y="47646"/>
                    </a:cubicBezTo>
                    <a:cubicBezTo>
                      <a:pt x="62020" y="46551"/>
                      <a:pt x="62051" y="45296"/>
                      <a:pt x="62395" y="44128"/>
                    </a:cubicBezTo>
                    <a:cubicBezTo>
                      <a:pt x="62802" y="42735"/>
                      <a:pt x="62983" y="41275"/>
                      <a:pt x="63246" y="39840"/>
                    </a:cubicBezTo>
                    <a:cubicBezTo>
                      <a:pt x="63448" y="38731"/>
                      <a:pt x="63817" y="37608"/>
                      <a:pt x="63761" y="36508"/>
                    </a:cubicBezTo>
                    <a:cubicBezTo>
                      <a:pt x="63698" y="35317"/>
                      <a:pt x="63770" y="34112"/>
                      <a:pt x="63586" y="32919"/>
                    </a:cubicBezTo>
                    <a:cubicBezTo>
                      <a:pt x="63509" y="32409"/>
                      <a:pt x="63252" y="31880"/>
                      <a:pt x="63319" y="31421"/>
                    </a:cubicBezTo>
                    <a:cubicBezTo>
                      <a:pt x="63443" y="30550"/>
                      <a:pt x="62648" y="29779"/>
                      <a:pt x="63137" y="28914"/>
                    </a:cubicBezTo>
                    <a:cubicBezTo>
                      <a:pt x="62578" y="28470"/>
                      <a:pt x="62877" y="27753"/>
                      <a:pt x="62623" y="27266"/>
                    </a:cubicBezTo>
                    <a:cubicBezTo>
                      <a:pt x="62412" y="26857"/>
                      <a:pt x="62654" y="26773"/>
                      <a:pt x="62793" y="26590"/>
                    </a:cubicBezTo>
                    <a:cubicBezTo>
                      <a:pt x="62973" y="26352"/>
                      <a:pt x="63321" y="26222"/>
                      <a:pt x="63549" y="26222"/>
                    </a:cubicBezTo>
                    <a:cubicBezTo>
                      <a:pt x="63582" y="26222"/>
                      <a:pt x="63613" y="26224"/>
                      <a:pt x="63641" y="26230"/>
                    </a:cubicBezTo>
                    <a:cubicBezTo>
                      <a:pt x="63772" y="26257"/>
                      <a:pt x="63902" y="26269"/>
                      <a:pt x="64031" y="26269"/>
                    </a:cubicBezTo>
                    <a:cubicBezTo>
                      <a:pt x="64648" y="26269"/>
                      <a:pt x="65234" y="26010"/>
                      <a:pt x="65857" y="26010"/>
                    </a:cubicBezTo>
                    <a:cubicBezTo>
                      <a:pt x="65968" y="26010"/>
                      <a:pt x="66080" y="26018"/>
                      <a:pt x="66194" y="26037"/>
                    </a:cubicBezTo>
                    <a:cubicBezTo>
                      <a:pt x="66365" y="26067"/>
                      <a:pt x="66569" y="26087"/>
                      <a:pt x="66774" y="26087"/>
                    </a:cubicBezTo>
                    <a:cubicBezTo>
                      <a:pt x="67005" y="26087"/>
                      <a:pt x="67236" y="26061"/>
                      <a:pt x="67426" y="25992"/>
                    </a:cubicBezTo>
                    <a:cubicBezTo>
                      <a:pt x="67810" y="25853"/>
                      <a:pt x="68197" y="25829"/>
                      <a:pt x="68558" y="25829"/>
                    </a:cubicBezTo>
                    <a:cubicBezTo>
                      <a:pt x="68755" y="25829"/>
                      <a:pt x="68945" y="25836"/>
                      <a:pt x="69123" y="25836"/>
                    </a:cubicBezTo>
                    <a:cubicBezTo>
                      <a:pt x="69325" y="25836"/>
                      <a:pt x="69512" y="25827"/>
                      <a:pt x="69677" y="25787"/>
                    </a:cubicBezTo>
                    <a:cubicBezTo>
                      <a:pt x="69714" y="25788"/>
                      <a:pt x="69751" y="25788"/>
                      <a:pt x="69787" y="25788"/>
                    </a:cubicBezTo>
                    <a:cubicBezTo>
                      <a:pt x="70695" y="25788"/>
                      <a:pt x="71381" y="25478"/>
                      <a:pt x="72094" y="25478"/>
                    </a:cubicBezTo>
                    <a:cubicBezTo>
                      <a:pt x="72165" y="25478"/>
                      <a:pt x="72237" y="25481"/>
                      <a:pt x="72309" y="25488"/>
                    </a:cubicBezTo>
                    <a:cubicBezTo>
                      <a:pt x="72320" y="25489"/>
                      <a:pt x="72330" y="25490"/>
                      <a:pt x="72340" y="25490"/>
                    </a:cubicBezTo>
                    <a:cubicBezTo>
                      <a:pt x="72527" y="25490"/>
                      <a:pt x="72503" y="25311"/>
                      <a:pt x="72446" y="25143"/>
                    </a:cubicBezTo>
                    <a:cubicBezTo>
                      <a:pt x="71616" y="22764"/>
                      <a:pt x="70632" y="20476"/>
                      <a:pt x="69113" y="18427"/>
                    </a:cubicBezTo>
                    <a:cubicBezTo>
                      <a:pt x="68235" y="17239"/>
                      <a:pt x="67387" y="15996"/>
                      <a:pt x="66348" y="14980"/>
                    </a:cubicBezTo>
                    <a:cubicBezTo>
                      <a:pt x="64966" y="13631"/>
                      <a:pt x="63729" y="12076"/>
                      <a:pt x="62129" y="11013"/>
                    </a:cubicBezTo>
                    <a:cubicBezTo>
                      <a:pt x="60554" y="9968"/>
                      <a:pt x="59221" y="8635"/>
                      <a:pt x="57608" y="7636"/>
                    </a:cubicBezTo>
                    <a:cubicBezTo>
                      <a:pt x="56297" y="6824"/>
                      <a:pt x="54999" y="5984"/>
                      <a:pt x="53679" y="5180"/>
                    </a:cubicBezTo>
                    <a:cubicBezTo>
                      <a:pt x="53120" y="4839"/>
                      <a:pt x="52478" y="4777"/>
                      <a:pt x="51955" y="4458"/>
                    </a:cubicBezTo>
                    <a:cubicBezTo>
                      <a:pt x="51505" y="4184"/>
                      <a:pt x="51060" y="4002"/>
                      <a:pt x="50561" y="3867"/>
                    </a:cubicBezTo>
                    <a:cubicBezTo>
                      <a:pt x="50124" y="3750"/>
                      <a:pt x="49811" y="3395"/>
                      <a:pt x="49334" y="3229"/>
                    </a:cubicBezTo>
                    <a:cubicBezTo>
                      <a:pt x="48470" y="2932"/>
                      <a:pt x="47467" y="2941"/>
                      <a:pt x="46728" y="2313"/>
                    </a:cubicBezTo>
                    <a:cubicBezTo>
                      <a:pt x="46336" y="1980"/>
                      <a:pt x="45861" y="1858"/>
                      <a:pt x="45406" y="1858"/>
                    </a:cubicBezTo>
                    <a:cubicBezTo>
                      <a:pt x="45290" y="1858"/>
                      <a:pt x="45176" y="1866"/>
                      <a:pt x="45065" y="1880"/>
                    </a:cubicBezTo>
                    <a:cubicBezTo>
                      <a:pt x="45030" y="1885"/>
                      <a:pt x="44996" y="1887"/>
                      <a:pt x="44964" y="1887"/>
                    </a:cubicBezTo>
                    <a:cubicBezTo>
                      <a:pt x="44459" y="1887"/>
                      <a:pt x="44220" y="1379"/>
                      <a:pt x="43700" y="1379"/>
                    </a:cubicBezTo>
                    <a:cubicBezTo>
                      <a:pt x="43664" y="1379"/>
                      <a:pt x="43626" y="1382"/>
                      <a:pt x="43587" y="1387"/>
                    </a:cubicBezTo>
                    <a:cubicBezTo>
                      <a:pt x="43534" y="1394"/>
                      <a:pt x="43480" y="1398"/>
                      <a:pt x="43427" y="1398"/>
                    </a:cubicBezTo>
                    <a:cubicBezTo>
                      <a:pt x="42771" y="1398"/>
                      <a:pt x="42151" y="892"/>
                      <a:pt x="41487" y="794"/>
                    </a:cubicBezTo>
                    <a:cubicBezTo>
                      <a:pt x="40325" y="620"/>
                      <a:pt x="39154" y="533"/>
                      <a:pt x="37996" y="287"/>
                    </a:cubicBezTo>
                    <a:cubicBezTo>
                      <a:pt x="37710" y="227"/>
                      <a:pt x="37417" y="1"/>
                      <a:pt x="371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33"/>
            <p:cNvGrpSpPr/>
            <p:nvPr/>
          </p:nvGrpSpPr>
          <p:grpSpPr>
            <a:xfrm>
              <a:off x="1805799" y="1632227"/>
              <a:ext cx="600706" cy="627654"/>
              <a:chOff x="1715737" y="1632227"/>
              <a:chExt cx="600706" cy="627654"/>
            </a:xfrm>
          </p:grpSpPr>
          <p:sp>
            <p:nvSpPr>
              <p:cNvPr id="974" name="Google Shape;974;p33"/>
              <p:cNvSpPr/>
              <p:nvPr/>
            </p:nvSpPr>
            <p:spPr>
              <a:xfrm>
                <a:off x="1715737" y="1678141"/>
                <a:ext cx="486833" cy="581739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44323" extrusionOk="0">
                    <a:moveTo>
                      <a:pt x="29003" y="1596"/>
                    </a:moveTo>
                    <a:cubicBezTo>
                      <a:pt x="29333" y="1596"/>
                      <a:pt x="29415" y="1777"/>
                      <a:pt x="29484" y="1995"/>
                    </a:cubicBezTo>
                    <a:cubicBezTo>
                      <a:pt x="29728" y="2789"/>
                      <a:pt x="29962" y="3589"/>
                      <a:pt x="30242" y="4372"/>
                    </a:cubicBezTo>
                    <a:cubicBezTo>
                      <a:pt x="30615" y="5415"/>
                      <a:pt x="30950" y="6486"/>
                      <a:pt x="31449" y="7469"/>
                    </a:cubicBezTo>
                    <a:cubicBezTo>
                      <a:pt x="31780" y="8124"/>
                      <a:pt x="31922" y="8828"/>
                      <a:pt x="32221" y="9491"/>
                    </a:cubicBezTo>
                    <a:cubicBezTo>
                      <a:pt x="32777" y="10722"/>
                      <a:pt x="33079" y="12064"/>
                      <a:pt x="33551" y="13335"/>
                    </a:cubicBezTo>
                    <a:cubicBezTo>
                      <a:pt x="34034" y="14646"/>
                      <a:pt x="34574" y="15939"/>
                      <a:pt x="35137" y="17218"/>
                    </a:cubicBezTo>
                    <a:cubicBezTo>
                      <a:pt x="35249" y="17471"/>
                      <a:pt x="35214" y="17560"/>
                      <a:pt x="35014" y="17632"/>
                    </a:cubicBezTo>
                    <a:cubicBezTo>
                      <a:pt x="34198" y="17930"/>
                      <a:pt x="33443" y="18367"/>
                      <a:pt x="32617" y="18658"/>
                    </a:cubicBezTo>
                    <a:cubicBezTo>
                      <a:pt x="31780" y="18955"/>
                      <a:pt x="31066" y="19539"/>
                      <a:pt x="30186" y="19786"/>
                    </a:cubicBezTo>
                    <a:cubicBezTo>
                      <a:pt x="29986" y="19842"/>
                      <a:pt x="29826" y="19874"/>
                      <a:pt x="29701" y="19874"/>
                    </a:cubicBezTo>
                    <a:cubicBezTo>
                      <a:pt x="29397" y="19874"/>
                      <a:pt x="29302" y="19683"/>
                      <a:pt x="29360" y="19181"/>
                    </a:cubicBezTo>
                    <a:cubicBezTo>
                      <a:pt x="29439" y="18507"/>
                      <a:pt x="29257" y="17996"/>
                      <a:pt x="28759" y="17541"/>
                    </a:cubicBezTo>
                    <a:cubicBezTo>
                      <a:pt x="28148" y="16983"/>
                      <a:pt x="28475" y="16079"/>
                      <a:pt x="28047" y="15446"/>
                    </a:cubicBezTo>
                    <a:cubicBezTo>
                      <a:pt x="27243" y="14257"/>
                      <a:pt x="27235" y="12756"/>
                      <a:pt x="26465" y="11535"/>
                    </a:cubicBezTo>
                    <a:cubicBezTo>
                      <a:pt x="26020" y="10830"/>
                      <a:pt x="26115" y="9852"/>
                      <a:pt x="25595" y="9152"/>
                    </a:cubicBezTo>
                    <a:cubicBezTo>
                      <a:pt x="25001" y="8349"/>
                      <a:pt x="25052" y="7282"/>
                      <a:pt x="24427" y="6481"/>
                    </a:cubicBezTo>
                    <a:cubicBezTo>
                      <a:pt x="24316" y="6338"/>
                      <a:pt x="24169" y="5870"/>
                      <a:pt x="24239" y="5614"/>
                    </a:cubicBezTo>
                    <a:cubicBezTo>
                      <a:pt x="24358" y="5173"/>
                      <a:pt x="23987" y="4950"/>
                      <a:pt x="23956" y="4628"/>
                    </a:cubicBezTo>
                    <a:cubicBezTo>
                      <a:pt x="23928" y="4323"/>
                      <a:pt x="23290" y="4451"/>
                      <a:pt x="23601" y="4216"/>
                    </a:cubicBezTo>
                    <a:cubicBezTo>
                      <a:pt x="23931" y="3967"/>
                      <a:pt x="24086" y="3466"/>
                      <a:pt x="24539" y="3433"/>
                    </a:cubicBezTo>
                    <a:cubicBezTo>
                      <a:pt x="25164" y="3387"/>
                      <a:pt x="25674" y="3124"/>
                      <a:pt x="26183" y="2796"/>
                    </a:cubicBezTo>
                    <a:cubicBezTo>
                      <a:pt x="26567" y="2547"/>
                      <a:pt x="26978" y="2231"/>
                      <a:pt x="27404" y="2184"/>
                    </a:cubicBezTo>
                    <a:cubicBezTo>
                      <a:pt x="28008" y="2116"/>
                      <a:pt x="28417" y="1635"/>
                      <a:pt x="28860" y="1606"/>
                    </a:cubicBezTo>
                    <a:cubicBezTo>
                      <a:pt x="28912" y="1599"/>
                      <a:pt x="28960" y="1596"/>
                      <a:pt x="29003" y="1596"/>
                    </a:cubicBezTo>
                    <a:close/>
                    <a:moveTo>
                      <a:pt x="23267" y="6575"/>
                    </a:moveTo>
                    <a:cubicBezTo>
                      <a:pt x="23394" y="6575"/>
                      <a:pt x="23444" y="6691"/>
                      <a:pt x="23512" y="6945"/>
                    </a:cubicBezTo>
                    <a:cubicBezTo>
                      <a:pt x="24026" y="8824"/>
                      <a:pt x="24640" y="10666"/>
                      <a:pt x="25422" y="12459"/>
                    </a:cubicBezTo>
                    <a:cubicBezTo>
                      <a:pt x="26004" y="13791"/>
                      <a:pt x="26424" y="15192"/>
                      <a:pt x="26933" y="16557"/>
                    </a:cubicBezTo>
                    <a:cubicBezTo>
                      <a:pt x="27022" y="16798"/>
                      <a:pt x="27053" y="16891"/>
                      <a:pt x="26756" y="17016"/>
                    </a:cubicBezTo>
                    <a:cubicBezTo>
                      <a:pt x="25928" y="17364"/>
                      <a:pt x="25097" y="17683"/>
                      <a:pt x="24242" y="17958"/>
                    </a:cubicBezTo>
                    <a:cubicBezTo>
                      <a:pt x="23176" y="18302"/>
                      <a:pt x="22149" y="18770"/>
                      <a:pt x="21082" y="19106"/>
                    </a:cubicBezTo>
                    <a:cubicBezTo>
                      <a:pt x="20322" y="19346"/>
                      <a:pt x="19659" y="19822"/>
                      <a:pt x="18850" y="19942"/>
                    </a:cubicBezTo>
                    <a:cubicBezTo>
                      <a:pt x="18586" y="19981"/>
                      <a:pt x="18349" y="20219"/>
                      <a:pt x="18103" y="20373"/>
                    </a:cubicBezTo>
                    <a:cubicBezTo>
                      <a:pt x="17881" y="20512"/>
                      <a:pt x="17703" y="20582"/>
                      <a:pt x="17561" y="20582"/>
                    </a:cubicBezTo>
                    <a:cubicBezTo>
                      <a:pt x="17306" y="20582"/>
                      <a:pt x="17166" y="20355"/>
                      <a:pt x="17095" y="19893"/>
                    </a:cubicBezTo>
                    <a:cubicBezTo>
                      <a:pt x="17016" y="19371"/>
                      <a:pt x="16887" y="18870"/>
                      <a:pt x="16476" y="18450"/>
                    </a:cubicBezTo>
                    <a:cubicBezTo>
                      <a:pt x="16219" y="18187"/>
                      <a:pt x="16163" y="17703"/>
                      <a:pt x="15986" y="17414"/>
                    </a:cubicBezTo>
                    <a:cubicBezTo>
                      <a:pt x="15299" y="16298"/>
                      <a:pt x="15148" y="14981"/>
                      <a:pt x="14533" y="13878"/>
                    </a:cubicBezTo>
                    <a:cubicBezTo>
                      <a:pt x="14309" y="13475"/>
                      <a:pt x="14102" y="13102"/>
                      <a:pt x="14105" y="12688"/>
                    </a:cubicBezTo>
                    <a:cubicBezTo>
                      <a:pt x="14107" y="12223"/>
                      <a:pt x="13841" y="11908"/>
                      <a:pt x="13651" y="11532"/>
                    </a:cubicBezTo>
                    <a:lnTo>
                      <a:pt x="13653" y="11532"/>
                    </a:lnTo>
                    <a:cubicBezTo>
                      <a:pt x="14208" y="11243"/>
                      <a:pt x="14826" y="11103"/>
                      <a:pt x="15127" y="10504"/>
                    </a:cubicBezTo>
                    <a:cubicBezTo>
                      <a:pt x="15205" y="10351"/>
                      <a:pt x="15395" y="10358"/>
                      <a:pt x="15551" y="10320"/>
                    </a:cubicBezTo>
                    <a:cubicBezTo>
                      <a:pt x="16151" y="10180"/>
                      <a:pt x="16705" y="9976"/>
                      <a:pt x="17098" y="9443"/>
                    </a:cubicBezTo>
                    <a:cubicBezTo>
                      <a:pt x="17402" y="9032"/>
                      <a:pt x="17946" y="9247"/>
                      <a:pt x="18379" y="9003"/>
                    </a:cubicBezTo>
                    <a:cubicBezTo>
                      <a:pt x="19861" y="8163"/>
                      <a:pt x="21432" y="7481"/>
                      <a:pt x="22946" y="6691"/>
                    </a:cubicBezTo>
                    <a:cubicBezTo>
                      <a:pt x="23093" y="6615"/>
                      <a:pt x="23193" y="6575"/>
                      <a:pt x="23267" y="6575"/>
                    </a:cubicBezTo>
                    <a:close/>
                    <a:moveTo>
                      <a:pt x="12985" y="13686"/>
                    </a:moveTo>
                    <a:cubicBezTo>
                      <a:pt x="13082" y="13686"/>
                      <a:pt x="13212" y="13864"/>
                      <a:pt x="13234" y="13953"/>
                    </a:cubicBezTo>
                    <a:cubicBezTo>
                      <a:pt x="13617" y="15500"/>
                      <a:pt x="14468" y="16863"/>
                      <a:pt x="14973" y="18361"/>
                    </a:cubicBezTo>
                    <a:cubicBezTo>
                      <a:pt x="15129" y="18822"/>
                      <a:pt x="15188" y="19330"/>
                      <a:pt x="15661" y="19581"/>
                    </a:cubicBezTo>
                    <a:cubicBezTo>
                      <a:pt x="15523" y="19776"/>
                      <a:pt x="15608" y="20023"/>
                      <a:pt x="15521" y="20023"/>
                    </a:cubicBezTo>
                    <a:cubicBezTo>
                      <a:pt x="15515" y="20023"/>
                      <a:pt x="15508" y="20022"/>
                      <a:pt x="15501" y="20019"/>
                    </a:cubicBezTo>
                    <a:cubicBezTo>
                      <a:pt x="15455" y="20006"/>
                      <a:pt x="15412" y="19999"/>
                      <a:pt x="15370" y="19999"/>
                    </a:cubicBezTo>
                    <a:cubicBezTo>
                      <a:pt x="15023" y="19999"/>
                      <a:pt x="14782" y="20424"/>
                      <a:pt x="14447" y="20424"/>
                    </a:cubicBezTo>
                    <a:cubicBezTo>
                      <a:pt x="14359" y="20424"/>
                      <a:pt x="14265" y="20396"/>
                      <a:pt x="14161" y="20323"/>
                    </a:cubicBezTo>
                    <a:cubicBezTo>
                      <a:pt x="14114" y="20290"/>
                      <a:pt x="14008" y="20266"/>
                      <a:pt x="13968" y="20266"/>
                    </a:cubicBezTo>
                    <a:cubicBezTo>
                      <a:pt x="13958" y="20266"/>
                      <a:pt x="13952" y="20267"/>
                      <a:pt x="13951" y="20270"/>
                    </a:cubicBezTo>
                    <a:cubicBezTo>
                      <a:pt x="13608" y="20987"/>
                      <a:pt x="12735" y="20503"/>
                      <a:pt x="12302" y="21001"/>
                    </a:cubicBezTo>
                    <a:cubicBezTo>
                      <a:pt x="12191" y="21129"/>
                      <a:pt x="12055" y="21159"/>
                      <a:pt x="11916" y="21159"/>
                    </a:cubicBezTo>
                    <a:cubicBezTo>
                      <a:pt x="11819" y="21159"/>
                      <a:pt x="11720" y="21144"/>
                      <a:pt x="11629" y="21138"/>
                    </a:cubicBezTo>
                    <a:cubicBezTo>
                      <a:pt x="11578" y="21134"/>
                      <a:pt x="11529" y="21133"/>
                      <a:pt x="11482" y="21133"/>
                    </a:cubicBezTo>
                    <a:cubicBezTo>
                      <a:pt x="11141" y="21133"/>
                      <a:pt x="10885" y="21233"/>
                      <a:pt x="10723" y="21608"/>
                    </a:cubicBezTo>
                    <a:cubicBezTo>
                      <a:pt x="10645" y="21792"/>
                      <a:pt x="9333" y="22131"/>
                      <a:pt x="8897" y="22131"/>
                    </a:cubicBezTo>
                    <a:cubicBezTo>
                      <a:pt x="8839" y="22131"/>
                      <a:pt x="8796" y="22125"/>
                      <a:pt x="8774" y="22112"/>
                    </a:cubicBezTo>
                    <a:cubicBezTo>
                      <a:pt x="8693" y="22063"/>
                      <a:pt x="8634" y="21956"/>
                      <a:pt x="8598" y="21863"/>
                    </a:cubicBezTo>
                    <a:cubicBezTo>
                      <a:pt x="8113" y="20593"/>
                      <a:pt x="7659" y="19313"/>
                      <a:pt x="7141" y="18058"/>
                    </a:cubicBezTo>
                    <a:cubicBezTo>
                      <a:pt x="6982" y="17669"/>
                      <a:pt x="7150" y="17599"/>
                      <a:pt x="7373" y="17324"/>
                    </a:cubicBezTo>
                    <a:cubicBezTo>
                      <a:pt x="7836" y="16748"/>
                      <a:pt x="8494" y="16585"/>
                      <a:pt x="9020" y="16205"/>
                    </a:cubicBezTo>
                    <a:cubicBezTo>
                      <a:pt x="9728" y="15695"/>
                      <a:pt x="10554" y="15363"/>
                      <a:pt x="11196" y="14741"/>
                    </a:cubicBezTo>
                    <a:cubicBezTo>
                      <a:pt x="11669" y="14282"/>
                      <a:pt x="12500" y="14369"/>
                      <a:pt x="12918" y="13727"/>
                    </a:cubicBezTo>
                    <a:cubicBezTo>
                      <a:pt x="12937" y="13698"/>
                      <a:pt x="12960" y="13686"/>
                      <a:pt x="12985" y="13686"/>
                    </a:cubicBezTo>
                    <a:close/>
                    <a:moveTo>
                      <a:pt x="20544" y="20421"/>
                    </a:moveTo>
                    <a:cubicBezTo>
                      <a:pt x="20638" y="20421"/>
                      <a:pt x="20712" y="20492"/>
                      <a:pt x="20720" y="20695"/>
                    </a:cubicBezTo>
                    <a:cubicBezTo>
                      <a:pt x="20748" y="21469"/>
                      <a:pt x="20902" y="22233"/>
                      <a:pt x="20673" y="23030"/>
                    </a:cubicBezTo>
                    <a:cubicBezTo>
                      <a:pt x="20511" y="23594"/>
                      <a:pt x="20606" y="24235"/>
                      <a:pt x="20609" y="24840"/>
                    </a:cubicBezTo>
                    <a:cubicBezTo>
                      <a:pt x="20612" y="25260"/>
                      <a:pt x="20510" y="25397"/>
                      <a:pt x="20029" y="25545"/>
                    </a:cubicBezTo>
                    <a:cubicBezTo>
                      <a:pt x="19433" y="25727"/>
                      <a:pt x="18803" y="25629"/>
                      <a:pt x="18198" y="26001"/>
                    </a:cubicBezTo>
                    <a:cubicBezTo>
                      <a:pt x="18034" y="26101"/>
                      <a:pt x="17890" y="26147"/>
                      <a:pt x="17762" y="26147"/>
                    </a:cubicBezTo>
                    <a:cubicBezTo>
                      <a:pt x="16759" y="26147"/>
                      <a:pt x="16795" y="23358"/>
                      <a:pt x="16853" y="22575"/>
                    </a:cubicBezTo>
                    <a:lnTo>
                      <a:pt x="16853" y="22575"/>
                    </a:lnTo>
                    <a:lnTo>
                      <a:pt x="16853" y="22578"/>
                    </a:lnTo>
                    <a:cubicBezTo>
                      <a:pt x="16857" y="22518"/>
                      <a:pt x="16862" y="22471"/>
                      <a:pt x="16867" y="22434"/>
                    </a:cubicBezTo>
                    <a:cubicBezTo>
                      <a:pt x="16871" y="22385"/>
                      <a:pt x="16879" y="22334"/>
                      <a:pt x="16907" y="22292"/>
                    </a:cubicBezTo>
                    <a:cubicBezTo>
                      <a:pt x="16938" y="22245"/>
                      <a:pt x="16993" y="22217"/>
                      <a:pt x="17044" y="22193"/>
                    </a:cubicBezTo>
                    <a:cubicBezTo>
                      <a:pt x="17644" y="21905"/>
                      <a:pt x="18260" y="21637"/>
                      <a:pt x="18850" y="21326"/>
                    </a:cubicBezTo>
                    <a:cubicBezTo>
                      <a:pt x="19057" y="21216"/>
                      <a:pt x="20224" y="20810"/>
                      <a:pt x="20224" y="20589"/>
                    </a:cubicBezTo>
                    <a:cubicBezTo>
                      <a:pt x="20316" y="20503"/>
                      <a:pt x="20442" y="20421"/>
                      <a:pt x="20544" y="20421"/>
                    </a:cubicBezTo>
                    <a:close/>
                    <a:moveTo>
                      <a:pt x="4808" y="16851"/>
                    </a:moveTo>
                    <a:cubicBezTo>
                      <a:pt x="4860" y="16851"/>
                      <a:pt x="4914" y="16877"/>
                      <a:pt x="4910" y="16877"/>
                    </a:cubicBezTo>
                    <a:cubicBezTo>
                      <a:pt x="4910" y="16877"/>
                      <a:pt x="4910" y="16877"/>
                      <a:pt x="4910" y="16877"/>
                    </a:cubicBezTo>
                    <a:lnTo>
                      <a:pt x="4910" y="16879"/>
                    </a:lnTo>
                    <a:cubicBezTo>
                      <a:pt x="5675" y="16893"/>
                      <a:pt x="5777" y="17515"/>
                      <a:pt x="5924" y="17916"/>
                    </a:cubicBezTo>
                    <a:cubicBezTo>
                      <a:pt x="6520" y="19539"/>
                      <a:pt x="7116" y="21158"/>
                      <a:pt x="7762" y="22762"/>
                    </a:cubicBezTo>
                    <a:cubicBezTo>
                      <a:pt x="7944" y="23213"/>
                      <a:pt x="8026" y="23689"/>
                      <a:pt x="8311" y="24126"/>
                    </a:cubicBezTo>
                    <a:cubicBezTo>
                      <a:pt x="8546" y="24486"/>
                      <a:pt x="8340" y="24934"/>
                      <a:pt x="8239" y="25364"/>
                    </a:cubicBezTo>
                    <a:cubicBezTo>
                      <a:pt x="8104" y="25939"/>
                      <a:pt x="7597" y="25809"/>
                      <a:pt x="7402" y="26007"/>
                    </a:cubicBezTo>
                    <a:cubicBezTo>
                      <a:pt x="6903" y="26513"/>
                      <a:pt x="6237" y="26226"/>
                      <a:pt x="5778" y="26583"/>
                    </a:cubicBezTo>
                    <a:cubicBezTo>
                      <a:pt x="5612" y="26711"/>
                      <a:pt x="5461" y="26763"/>
                      <a:pt x="5329" y="26763"/>
                    </a:cubicBezTo>
                    <a:cubicBezTo>
                      <a:pt x="5009" y="26763"/>
                      <a:pt x="4803" y="26457"/>
                      <a:pt x="4775" y="26203"/>
                    </a:cubicBezTo>
                    <a:cubicBezTo>
                      <a:pt x="4706" y="25609"/>
                      <a:pt x="4350" y="25198"/>
                      <a:pt x="4162" y="24694"/>
                    </a:cubicBezTo>
                    <a:cubicBezTo>
                      <a:pt x="3723" y="23521"/>
                      <a:pt x="3043" y="22468"/>
                      <a:pt x="2630" y="21269"/>
                    </a:cubicBezTo>
                    <a:cubicBezTo>
                      <a:pt x="2353" y="20463"/>
                      <a:pt x="1900" y="19673"/>
                      <a:pt x="1594" y="18843"/>
                    </a:cubicBezTo>
                    <a:cubicBezTo>
                      <a:pt x="1505" y="18601"/>
                      <a:pt x="1387" y="18374"/>
                      <a:pt x="1762" y="18212"/>
                    </a:cubicBezTo>
                    <a:cubicBezTo>
                      <a:pt x="2770" y="17779"/>
                      <a:pt x="3760" y="17306"/>
                      <a:pt x="4761" y="16860"/>
                    </a:cubicBezTo>
                    <a:cubicBezTo>
                      <a:pt x="4775" y="16853"/>
                      <a:pt x="4791" y="16851"/>
                      <a:pt x="4808" y="16851"/>
                    </a:cubicBezTo>
                    <a:close/>
                    <a:moveTo>
                      <a:pt x="29413" y="0"/>
                    </a:moveTo>
                    <a:cubicBezTo>
                      <a:pt x="29357" y="0"/>
                      <a:pt x="29296" y="9"/>
                      <a:pt x="29231" y="28"/>
                    </a:cubicBezTo>
                    <a:cubicBezTo>
                      <a:pt x="28448" y="258"/>
                      <a:pt x="27723" y="675"/>
                      <a:pt x="26963" y="983"/>
                    </a:cubicBezTo>
                    <a:cubicBezTo>
                      <a:pt x="26021" y="1365"/>
                      <a:pt x="25194" y="1996"/>
                      <a:pt x="24201" y="2253"/>
                    </a:cubicBezTo>
                    <a:cubicBezTo>
                      <a:pt x="23011" y="2562"/>
                      <a:pt x="22237" y="3765"/>
                      <a:pt x="22708" y="4785"/>
                    </a:cubicBezTo>
                    <a:cubicBezTo>
                      <a:pt x="22985" y="5387"/>
                      <a:pt x="22638" y="5594"/>
                      <a:pt x="22280" y="5737"/>
                    </a:cubicBezTo>
                    <a:cubicBezTo>
                      <a:pt x="21488" y="6052"/>
                      <a:pt x="20734" y="6440"/>
                      <a:pt x="19961" y="6786"/>
                    </a:cubicBezTo>
                    <a:cubicBezTo>
                      <a:pt x="18679" y="7360"/>
                      <a:pt x="17517" y="8159"/>
                      <a:pt x="16199" y="8657"/>
                    </a:cubicBezTo>
                    <a:cubicBezTo>
                      <a:pt x="15412" y="8954"/>
                      <a:pt x="14742" y="9489"/>
                      <a:pt x="14010" y="9900"/>
                    </a:cubicBezTo>
                    <a:cubicBezTo>
                      <a:pt x="13066" y="10432"/>
                      <a:pt x="12116" y="11090"/>
                      <a:pt x="12570" y="12475"/>
                    </a:cubicBezTo>
                    <a:cubicBezTo>
                      <a:pt x="12624" y="12641"/>
                      <a:pt x="12413" y="12780"/>
                      <a:pt x="12284" y="12798"/>
                    </a:cubicBezTo>
                    <a:cubicBezTo>
                      <a:pt x="11542" y="12912"/>
                      <a:pt x="11077" y="13537"/>
                      <a:pt x="10392" y="13772"/>
                    </a:cubicBezTo>
                    <a:cubicBezTo>
                      <a:pt x="9541" y="14065"/>
                      <a:pt x="9102" y="14956"/>
                      <a:pt x="8255" y="15326"/>
                    </a:cubicBezTo>
                    <a:cubicBezTo>
                      <a:pt x="7931" y="15468"/>
                      <a:pt x="7508" y="15553"/>
                      <a:pt x="7259" y="15864"/>
                    </a:cubicBezTo>
                    <a:cubicBezTo>
                      <a:pt x="7091" y="16077"/>
                      <a:pt x="6933" y="16163"/>
                      <a:pt x="6785" y="16163"/>
                    </a:cubicBezTo>
                    <a:cubicBezTo>
                      <a:pt x="6576" y="16163"/>
                      <a:pt x="6385" y="15992"/>
                      <a:pt x="6212" y="15771"/>
                    </a:cubicBezTo>
                    <a:cubicBezTo>
                      <a:pt x="5979" y="15474"/>
                      <a:pt x="5766" y="15092"/>
                      <a:pt x="5402" y="15092"/>
                    </a:cubicBezTo>
                    <a:cubicBezTo>
                      <a:pt x="5331" y="15092"/>
                      <a:pt x="5255" y="15106"/>
                      <a:pt x="5171" y="15138"/>
                    </a:cubicBezTo>
                    <a:cubicBezTo>
                      <a:pt x="4524" y="15385"/>
                      <a:pt x="4134" y="15930"/>
                      <a:pt x="3491" y="16067"/>
                    </a:cubicBezTo>
                    <a:cubicBezTo>
                      <a:pt x="2707" y="16233"/>
                      <a:pt x="2051" y="16715"/>
                      <a:pt x="1271" y="16918"/>
                    </a:cubicBezTo>
                    <a:cubicBezTo>
                      <a:pt x="604" y="17089"/>
                      <a:pt x="1" y="17851"/>
                      <a:pt x="263" y="18482"/>
                    </a:cubicBezTo>
                    <a:cubicBezTo>
                      <a:pt x="536" y="19137"/>
                      <a:pt x="817" y="19785"/>
                      <a:pt x="1021" y="20467"/>
                    </a:cubicBezTo>
                    <a:cubicBezTo>
                      <a:pt x="1446" y="21886"/>
                      <a:pt x="2276" y="23129"/>
                      <a:pt x="2821" y="24501"/>
                    </a:cubicBezTo>
                    <a:cubicBezTo>
                      <a:pt x="3255" y="25596"/>
                      <a:pt x="3896" y="26606"/>
                      <a:pt x="4383" y="27682"/>
                    </a:cubicBezTo>
                    <a:cubicBezTo>
                      <a:pt x="4546" y="28041"/>
                      <a:pt x="4765" y="28213"/>
                      <a:pt x="5033" y="28213"/>
                    </a:cubicBezTo>
                    <a:cubicBezTo>
                      <a:pt x="5142" y="28213"/>
                      <a:pt x="5259" y="28185"/>
                      <a:pt x="5383" y="28130"/>
                    </a:cubicBezTo>
                    <a:cubicBezTo>
                      <a:pt x="6053" y="27833"/>
                      <a:pt x="6813" y="27759"/>
                      <a:pt x="7454" y="27388"/>
                    </a:cubicBezTo>
                    <a:cubicBezTo>
                      <a:pt x="7766" y="27208"/>
                      <a:pt x="7987" y="26933"/>
                      <a:pt x="8276" y="26735"/>
                    </a:cubicBezTo>
                    <a:cubicBezTo>
                      <a:pt x="8693" y="26453"/>
                      <a:pt x="9216" y="26264"/>
                      <a:pt x="9666" y="26038"/>
                    </a:cubicBezTo>
                    <a:cubicBezTo>
                      <a:pt x="9745" y="25999"/>
                      <a:pt x="9824" y="25957"/>
                      <a:pt x="9882" y="25892"/>
                    </a:cubicBezTo>
                    <a:cubicBezTo>
                      <a:pt x="10210" y="25514"/>
                      <a:pt x="9754" y="24397"/>
                      <a:pt x="9588" y="24025"/>
                    </a:cubicBezTo>
                    <a:cubicBezTo>
                      <a:pt x="9451" y="23717"/>
                      <a:pt x="9362" y="23562"/>
                      <a:pt x="9806" y="23300"/>
                    </a:cubicBezTo>
                    <a:cubicBezTo>
                      <a:pt x="10815" y="22701"/>
                      <a:pt x="11913" y="22280"/>
                      <a:pt x="13027" y="21923"/>
                    </a:cubicBezTo>
                    <a:cubicBezTo>
                      <a:pt x="13578" y="21748"/>
                      <a:pt x="14138" y="21561"/>
                      <a:pt x="14700" y="21426"/>
                    </a:cubicBezTo>
                    <a:cubicBezTo>
                      <a:pt x="14778" y="21407"/>
                      <a:pt x="14847" y="21398"/>
                      <a:pt x="14908" y="21398"/>
                    </a:cubicBezTo>
                    <a:cubicBezTo>
                      <a:pt x="15547" y="21398"/>
                      <a:pt x="15295" y="22364"/>
                      <a:pt x="15309" y="22860"/>
                    </a:cubicBezTo>
                    <a:cubicBezTo>
                      <a:pt x="15339" y="24041"/>
                      <a:pt x="15507" y="25223"/>
                      <a:pt x="15740" y="26379"/>
                    </a:cubicBezTo>
                    <a:cubicBezTo>
                      <a:pt x="15845" y="26898"/>
                      <a:pt x="16294" y="27076"/>
                      <a:pt x="16629" y="27115"/>
                    </a:cubicBezTo>
                    <a:cubicBezTo>
                      <a:pt x="16820" y="27138"/>
                      <a:pt x="17031" y="27154"/>
                      <a:pt x="17241" y="27154"/>
                    </a:cubicBezTo>
                    <a:cubicBezTo>
                      <a:pt x="17570" y="27154"/>
                      <a:pt x="17897" y="27114"/>
                      <a:pt x="18144" y="26995"/>
                    </a:cubicBezTo>
                    <a:cubicBezTo>
                      <a:pt x="18364" y="26889"/>
                      <a:pt x="18517" y="26842"/>
                      <a:pt x="18623" y="26842"/>
                    </a:cubicBezTo>
                    <a:cubicBezTo>
                      <a:pt x="18871" y="26842"/>
                      <a:pt x="18850" y="27104"/>
                      <a:pt x="18799" y="27479"/>
                    </a:cubicBezTo>
                    <a:cubicBezTo>
                      <a:pt x="18652" y="28577"/>
                      <a:pt x="19012" y="29754"/>
                      <a:pt x="17929" y="30675"/>
                    </a:cubicBezTo>
                    <a:cubicBezTo>
                      <a:pt x="16919" y="31532"/>
                      <a:pt x="16061" y="32575"/>
                      <a:pt x="15193" y="33584"/>
                    </a:cubicBezTo>
                    <a:cubicBezTo>
                      <a:pt x="14494" y="34396"/>
                      <a:pt x="13631" y="35039"/>
                      <a:pt x="13009" y="35935"/>
                    </a:cubicBezTo>
                    <a:cubicBezTo>
                      <a:pt x="12458" y="36728"/>
                      <a:pt x="11755" y="37439"/>
                      <a:pt x="11089" y="38117"/>
                    </a:cubicBezTo>
                    <a:cubicBezTo>
                      <a:pt x="10440" y="38779"/>
                      <a:pt x="10023" y="39573"/>
                      <a:pt x="9409" y="40230"/>
                    </a:cubicBezTo>
                    <a:cubicBezTo>
                      <a:pt x="9123" y="40536"/>
                      <a:pt x="9354" y="40757"/>
                      <a:pt x="9513" y="40977"/>
                    </a:cubicBezTo>
                    <a:cubicBezTo>
                      <a:pt x="9629" y="41136"/>
                      <a:pt x="9754" y="41214"/>
                      <a:pt x="9933" y="41214"/>
                    </a:cubicBezTo>
                    <a:cubicBezTo>
                      <a:pt x="10009" y="41214"/>
                      <a:pt x="10095" y="41199"/>
                      <a:pt x="10195" y="41171"/>
                    </a:cubicBezTo>
                    <a:cubicBezTo>
                      <a:pt x="10974" y="40949"/>
                      <a:pt x="11325" y="40221"/>
                      <a:pt x="11708" y="39712"/>
                    </a:cubicBezTo>
                    <a:cubicBezTo>
                      <a:pt x="12754" y="38321"/>
                      <a:pt x="14068" y="37193"/>
                      <a:pt x="15162" y="35851"/>
                    </a:cubicBezTo>
                    <a:cubicBezTo>
                      <a:pt x="16079" y="34726"/>
                      <a:pt x="17347" y="33894"/>
                      <a:pt x="18164" y="32648"/>
                    </a:cubicBezTo>
                    <a:cubicBezTo>
                      <a:pt x="18245" y="32523"/>
                      <a:pt x="18346" y="32466"/>
                      <a:pt x="18467" y="32466"/>
                    </a:cubicBezTo>
                    <a:cubicBezTo>
                      <a:pt x="18500" y="32466"/>
                      <a:pt x="18534" y="32470"/>
                      <a:pt x="18570" y="32478"/>
                    </a:cubicBezTo>
                    <a:cubicBezTo>
                      <a:pt x="18774" y="32525"/>
                      <a:pt x="18757" y="32695"/>
                      <a:pt x="18769" y="32858"/>
                    </a:cubicBezTo>
                    <a:cubicBezTo>
                      <a:pt x="18839" y="33871"/>
                      <a:pt x="18749" y="34880"/>
                      <a:pt x="18811" y="35898"/>
                    </a:cubicBezTo>
                    <a:cubicBezTo>
                      <a:pt x="18915" y="37576"/>
                      <a:pt x="19030" y="39256"/>
                      <a:pt x="19055" y="40942"/>
                    </a:cubicBezTo>
                    <a:cubicBezTo>
                      <a:pt x="19068" y="41832"/>
                      <a:pt x="19253" y="42767"/>
                      <a:pt x="19447" y="43668"/>
                    </a:cubicBezTo>
                    <a:cubicBezTo>
                      <a:pt x="19537" y="44083"/>
                      <a:pt x="19807" y="44323"/>
                      <a:pt x="20111" y="44323"/>
                    </a:cubicBezTo>
                    <a:cubicBezTo>
                      <a:pt x="20300" y="44323"/>
                      <a:pt x="20501" y="44231"/>
                      <a:pt x="20681" y="44033"/>
                    </a:cubicBezTo>
                    <a:cubicBezTo>
                      <a:pt x="20959" y="43727"/>
                      <a:pt x="21230" y="43333"/>
                      <a:pt x="21183" y="42846"/>
                    </a:cubicBezTo>
                    <a:cubicBezTo>
                      <a:pt x="21126" y="42234"/>
                      <a:pt x="21085" y="41619"/>
                      <a:pt x="21023" y="41008"/>
                    </a:cubicBezTo>
                    <a:cubicBezTo>
                      <a:pt x="20841" y="39228"/>
                      <a:pt x="20823" y="37441"/>
                      <a:pt x="20726" y="35658"/>
                    </a:cubicBezTo>
                    <a:cubicBezTo>
                      <a:pt x="20672" y="34675"/>
                      <a:pt x="20879" y="33668"/>
                      <a:pt x="20560" y="32698"/>
                    </a:cubicBezTo>
                    <a:cubicBezTo>
                      <a:pt x="20533" y="32618"/>
                      <a:pt x="20605" y="32505"/>
                      <a:pt x="20631" y="32407"/>
                    </a:cubicBezTo>
                    <a:cubicBezTo>
                      <a:pt x="20729" y="32433"/>
                      <a:pt x="20844" y="32436"/>
                      <a:pt x="20919" y="32492"/>
                    </a:cubicBezTo>
                    <a:cubicBezTo>
                      <a:pt x="21523" y="32943"/>
                      <a:pt x="21991" y="33547"/>
                      <a:pt x="22471" y="34101"/>
                    </a:cubicBezTo>
                    <a:cubicBezTo>
                      <a:pt x="23105" y="34830"/>
                      <a:pt x="23742" y="35562"/>
                      <a:pt x="24397" y="36272"/>
                    </a:cubicBezTo>
                    <a:cubicBezTo>
                      <a:pt x="25166" y="37105"/>
                      <a:pt x="26001" y="37878"/>
                      <a:pt x="26815" y="38670"/>
                    </a:cubicBezTo>
                    <a:cubicBezTo>
                      <a:pt x="27442" y="39279"/>
                      <a:pt x="27949" y="40057"/>
                      <a:pt x="28924" y="40183"/>
                    </a:cubicBezTo>
                    <a:cubicBezTo>
                      <a:pt x="28978" y="40190"/>
                      <a:pt x="29033" y="40194"/>
                      <a:pt x="29087" y="40194"/>
                    </a:cubicBezTo>
                    <a:cubicBezTo>
                      <a:pt x="29424" y="40194"/>
                      <a:pt x="29737" y="40055"/>
                      <a:pt x="29644" y="39709"/>
                    </a:cubicBezTo>
                    <a:cubicBezTo>
                      <a:pt x="29512" y="39206"/>
                      <a:pt x="29497" y="38572"/>
                      <a:pt x="28916" y="38267"/>
                    </a:cubicBezTo>
                    <a:cubicBezTo>
                      <a:pt x="28406" y="37999"/>
                      <a:pt x="28086" y="37540"/>
                      <a:pt x="27793" y="37074"/>
                    </a:cubicBezTo>
                    <a:cubicBezTo>
                      <a:pt x="27600" y="36767"/>
                      <a:pt x="27336" y="36524"/>
                      <a:pt x="27062" y="36350"/>
                    </a:cubicBezTo>
                    <a:cubicBezTo>
                      <a:pt x="25933" y="35630"/>
                      <a:pt x="25275" y="34473"/>
                      <a:pt x="24369" y="33550"/>
                    </a:cubicBezTo>
                    <a:cubicBezTo>
                      <a:pt x="23374" y="32536"/>
                      <a:pt x="22364" y="31531"/>
                      <a:pt x="21457" y="30442"/>
                    </a:cubicBezTo>
                    <a:cubicBezTo>
                      <a:pt x="21132" y="30055"/>
                      <a:pt x="20500" y="29912"/>
                      <a:pt x="20500" y="29208"/>
                    </a:cubicBezTo>
                    <a:cubicBezTo>
                      <a:pt x="20500" y="28717"/>
                      <a:pt x="20594" y="28228"/>
                      <a:pt x="20583" y="27737"/>
                    </a:cubicBezTo>
                    <a:cubicBezTo>
                      <a:pt x="20575" y="27468"/>
                      <a:pt x="20483" y="27214"/>
                      <a:pt x="20468" y="26954"/>
                    </a:cubicBezTo>
                    <a:cubicBezTo>
                      <a:pt x="20444" y="26565"/>
                      <a:pt x="20322" y="26712"/>
                      <a:pt x="20653" y="26523"/>
                    </a:cubicBezTo>
                    <a:cubicBezTo>
                      <a:pt x="20894" y="26387"/>
                      <a:pt x="21202" y="26450"/>
                      <a:pt x="21442" y="26265"/>
                    </a:cubicBezTo>
                    <a:cubicBezTo>
                      <a:pt x="22585" y="25388"/>
                      <a:pt x="22121" y="23016"/>
                      <a:pt x="21944" y="21836"/>
                    </a:cubicBezTo>
                    <a:cubicBezTo>
                      <a:pt x="21871" y="21360"/>
                      <a:pt x="22059" y="20929"/>
                      <a:pt x="21949" y="20432"/>
                    </a:cubicBezTo>
                    <a:cubicBezTo>
                      <a:pt x="21855" y="20005"/>
                      <a:pt x="22529" y="20016"/>
                      <a:pt x="22919" y="19856"/>
                    </a:cubicBezTo>
                    <a:cubicBezTo>
                      <a:pt x="23730" y="19522"/>
                      <a:pt x="24551" y="19344"/>
                      <a:pt x="25391" y="19186"/>
                    </a:cubicBezTo>
                    <a:cubicBezTo>
                      <a:pt x="25656" y="19136"/>
                      <a:pt x="25993" y="19136"/>
                      <a:pt x="26118" y="18921"/>
                    </a:cubicBezTo>
                    <a:cubicBezTo>
                      <a:pt x="26429" y="18394"/>
                      <a:pt x="26967" y="18526"/>
                      <a:pt x="27409" y="18391"/>
                    </a:cubicBezTo>
                    <a:cubicBezTo>
                      <a:pt x="27446" y="18379"/>
                      <a:pt x="27496" y="18372"/>
                      <a:pt x="27547" y="18372"/>
                    </a:cubicBezTo>
                    <a:cubicBezTo>
                      <a:pt x="27678" y="18372"/>
                      <a:pt x="27821" y="18417"/>
                      <a:pt x="27793" y="18542"/>
                    </a:cubicBezTo>
                    <a:cubicBezTo>
                      <a:pt x="27647" y="19198"/>
                      <a:pt x="28307" y="19515"/>
                      <a:pt x="28412" y="20096"/>
                    </a:cubicBezTo>
                    <a:cubicBezTo>
                      <a:pt x="28457" y="20349"/>
                      <a:pt x="28625" y="21014"/>
                      <a:pt x="29154" y="21014"/>
                    </a:cubicBezTo>
                    <a:cubicBezTo>
                      <a:pt x="29211" y="21014"/>
                      <a:pt x="29271" y="21007"/>
                      <a:pt x="29336" y="20990"/>
                    </a:cubicBezTo>
                    <a:cubicBezTo>
                      <a:pt x="30427" y="20710"/>
                      <a:pt x="31530" y="20466"/>
                      <a:pt x="32552" y="19935"/>
                    </a:cubicBezTo>
                    <a:cubicBezTo>
                      <a:pt x="33342" y="19526"/>
                      <a:pt x="34254" y="19333"/>
                      <a:pt x="35014" y="18881"/>
                    </a:cubicBezTo>
                    <a:cubicBezTo>
                      <a:pt x="35498" y="18593"/>
                      <a:pt x="36539" y="18705"/>
                      <a:pt x="36246" y="17607"/>
                    </a:cubicBezTo>
                    <a:cubicBezTo>
                      <a:pt x="36253" y="17201"/>
                      <a:pt x="36281" y="16802"/>
                      <a:pt x="35915" y="16446"/>
                    </a:cubicBezTo>
                    <a:cubicBezTo>
                      <a:pt x="35705" y="16242"/>
                      <a:pt x="35758" y="15875"/>
                      <a:pt x="35934" y="15552"/>
                    </a:cubicBezTo>
                    <a:cubicBezTo>
                      <a:pt x="36200" y="15066"/>
                      <a:pt x="36492" y="14561"/>
                      <a:pt x="36596" y="14029"/>
                    </a:cubicBezTo>
                    <a:cubicBezTo>
                      <a:pt x="36909" y="12428"/>
                      <a:pt x="37091" y="10801"/>
                      <a:pt x="36752" y="9186"/>
                    </a:cubicBezTo>
                    <a:cubicBezTo>
                      <a:pt x="36540" y="8173"/>
                      <a:pt x="36156" y="7221"/>
                      <a:pt x="35621" y="6299"/>
                    </a:cubicBezTo>
                    <a:cubicBezTo>
                      <a:pt x="35161" y="5506"/>
                      <a:pt x="34624" y="4801"/>
                      <a:pt x="33986" y="4193"/>
                    </a:cubicBezTo>
                    <a:cubicBezTo>
                      <a:pt x="33347" y="3583"/>
                      <a:pt x="32664" y="2889"/>
                      <a:pt x="31793" y="2702"/>
                    </a:cubicBezTo>
                    <a:cubicBezTo>
                      <a:pt x="30985" y="2528"/>
                      <a:pt x="30450" y="2301"/>
                      <a:pt x="30292" y="1431"/>
                    </a:cubicBezTo>
                    <a:cubicBezTo>
                      <a:pt x="30257" y="1237"/>
                      <a:pt x="30239" y="1011"/>
                      <a:pt x="30164" y="836"/>
                    </a:cubicBezTo>
                    <a:cubicBezTo>
                      <a:pt x="30009" y="478"/>
                      <a:pt x="29827" y="0"/>
                      <a:pt x="29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1846692" y="1632227"/>
                <a:ext cx="52238" cy="127470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9712" extrusionOk="0">
                    <a:moveTo>
                      <a:pt x="657" y="1"/>
                    </a:moveTo>
                    <a:cubicBezTo>
                      <a:pt x="607" y="1"/>
                      <a:pt x="556" y="75"/>
                      <a:pt x="437" y="183"/>
                    </a:cubicBezTo>
                    <a:cubicBezTo>
                      <a:pt x="0" y="581"/>
                      <a:pt x="299" y="1033"/>
                      <a:pt x="301" y="1398"/>
                    </a:cubicBezTo>
                    <a:cubicBezTo>
                      <a:pt x="307" y="2066"/>
                      <a:pt x="588" y="2728"/>
                      <a:pt x="741" y="3396"/>
                    </a:cubicBezTo>
                    <a:cubicBezTo>
                      <a:pt x="976" y="4427"/>
                      <a:pt x="1245" y="5286"/>
                      <a:pt x="1708" y="6230"/>
                    </a:cubicBezTo>
                    <a:cubicBezTo>
                      <a:pt x="1993" y="6810"/>
                      <a:pt x="2102" y="7420"/>
                      <a:pt x="2226" y="8036"/>
                    </a:cubicBezTo>
                    <a:cubicBezTo>
                      <a:pt x="2276" y="8290"/>
                      <a:pt x="2331" y="8543"/>
                      <a:pt x="2399" y="8795"/>
                    </a:cubicBezTo>
                    <a:cubicBezTo>
                      <a:pt x="2650" y="9711"/>
                      <a:pt x="2950" y="9405"/>
                      <a:pt x="3681" y="9694"/>
                    </a:cubicBezTo>
                    <a:cubicBezTo>
                      <a:pt x="3697" y="9701"/>
                      <a:pt x="3711" y="9703"/>
                      <a:pt x="3723" y="9703"/>
                    </a:cubicBezTo>
                    <a:cubicBezTo>
                      <a:pt x="3866" y="9703"/>
                      <a:pt x="3766" y="9303"/>
                      <a:pt x="3810" y="9112"/>
                    </a:cubicBezTo>
                    <a:cubicBezTo>
                      <a:pt x="3980" y="8403"/>
                      <a:pt x="3547" y="7796"/>
                      <a:pt x="3329" y="7177"/>
                    </a:cubicBezTo>
                    <a:cubicBezTo>
                      <a:pt x="2998" y="6239"/>
                      <a:pt x="2715" y="5281"/>
                      <a:pt x="2424" y="4337"/>
                    </a:cubicBezTo>
                    <a:cubicBezTo>
                      <a:pt x="1984" y="2907"/>
                      <a:pt x="1617" y="1470"/>
                      <a:pt x="820" y="182"/>
                    </a:cubicBezTo>
                    <a:cubicBezTo>
                      <a:pt x="741" y="53"/>
                      <a:pt x="699" y="1"/>
                      <a:pt x="6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1768274" y="1668586"/>
                <a:ext cx="92046" cy="107205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8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44" y="1416"/>
                      <a:pt x="1727" y="2660"/>
                      <a:pt x="2582" y="3853"/>
                    </a:cubicBezTo>
                    <a:cubicBezTo>
                      <a:pt x="3307" y="4862"/>
                      <a:pt x="4076" y="5848"/>
                      <a:pt x="4911" y="6764"/>
                    </a:cubicBezTo>
                    <a:cubicBezTo>
                      <a:pt x="5316" y="7207"/>
                      <a:pt x="5591" y="7792"/>
                      <a:pt x="6190" y="8065"/>
                    </a:cubicBezTo>
                    <a:cubicBezTo>
                      <a:pt x="6334" y="8130"/>
                      <a:pt x="6449" y="8168"/>
                      <a:pt x="6543" y="8168"/>
                    </a:cubicBezTo>
                    <a:cubicBezTo>
                      <a:pt x="6718" y="8168"/>
                      <a:pt x="6822" y="8039"/>
                      <a:pt x="6909" y="7725"/>
                    </a:cubicBezTo>
                    <a:cubicBezTo>
                      <a:pt x="7013" y="7349"/>
                      <a:pt x="6938" y="7095"/>
                      <a:pt x="6764" y="6798"/>
                    </a:cubicBezTo>
                    <a:cubicBezTo>
                      <a:pt x="6226" y="5890"/>
                      <a:pt x="5355" y="5274"/>
                      <a:pt x="4732" y="4429"/>
                    </a:cubicBezTo>
                    <a:cubicBezTo>
                      <a:pt x="3964" y="3384"/>
                      <a:pt x="3116" y="2399"/>
                      <a:pt x="2195" y="1483"/>
                    </a:cubicBezTo>
                    <a:cubicBezTo>
                      <a:pt x="1637" y="929"/>
                      <a:pt x="1080" y="2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2221458" y="1927886"/>
                <a:ext cx="94986" cy="60467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4607" extrusionOk="0">
                    <a:moveTo>
                      <a:pt x="1076" y="0"/>
                    </a:moveTo>
                    <a:cubicBezTo>
                      <a:pt x="698" y="0"/>
                      <a:pt x="274" y="154"/>
                      <a:pt x="160" y="423"/>
                    </a:cubicBezTo>
                    <a:cubicBezTo>
                      <a:pt x="0" y="800"/>
                      <a:pt x="277" y="1056"/>
                      <a:pt x="599" y="1308"/>
                    </a:cubicBezTo>
                    <a:cubicBezTo>
                      <a:pt x="1662" y="2137"/>
                      <a:pt x="2861" y="2755"/>
                      <a:pt x="3989" y="3475"/>
                    </a:cubicBezTo>
                    <a:cubicBezTo>
                      <a:pt x="4910" y="4065"/>
                      <a:pt x="5946" y="4606"/>
                      <a:pt x="7180" y="4606"/>
                    </a:cubicBezTo>
                    <a:cubicBezTo>
                      <a:pt x="7199" y="4606"/>
                      <a:pt x="7218" y="4606"/>
                      <a:pt x="7237" y="4606"/>
                    </a:cubicBezTo>
                    <a:cubicBezTo>
                      <a:pt x="7092" y="4227"/>
                      <a:pt x="6907" y="3954"/>
                      <a:pt x="6688" y="3657"/>
                    </a:cubicBezTo>
                    <a:cubicBezTo>
                      <a:pt x="6300" y="3130"/>
                      <a:pt x="5750" y="2845"/>
                      <a:pt x="5258" y="2526"/>
                    </a:cubicBezTo>
                    <a:cubicBezTo>
                      <a:pt x="4653" y="2133"/>
                      <a:pt x="4090" y="1685"/>
                      <a:pt x="3496" y="1304"/>
                    </a:cubicBezTo>
                    <a:cubicBezTo>
                      <a:pt x="2886" y="910"/>
                      <a:pt x="2172" y="663"/>
                      <a:pt x="1613" y="159"/>
                    </a:cubicBezTo>
                    <a:cubicBezTo>
                      <a:pt x="1494" y="50"/>
                      <a:pt x="1293" y="0"/>
                      <a:pt x="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1730279" y="1749454"/>
                <a:ext cx="113347" cy="59063"/>
              </a:xfrm>
              <a:custGeom>
                <a:avLst/>
                <a:gdLst/>
                <a:ahLst/>
                <a:cxnLst/>
                <a:rect l="l" t="t" r="r" b="b"/>
                <a:pathLst>
                  <a:path w="8636" h="4500" extrusionOk="0">
                    <a:moveTo>
                      <a:pt x="569" y="1"/>
                    </a:moveTo>
                    <a:cubicBezTo>
                      <a:pt x="389" y="1"/>
                      <a:pt x="200" y="18"/>
                      <a:pt x="0" y="55"/>
                    </a:cubicBezTo>
                    <a:cubicBezTo>
                      <a:pt x="2708" y="2037"/>
                      <a:pt x="5348" y="3766"/>
                      <a:pt x="8629" y="4500"/>
                    </a:cubicBezTo>
                    <a:cubicBezTo>
                      <a:pt x="8635" y="3906"/>
                      <a:pt x="8447" y="3565"/>
                      <a:pt x="7966" y="3305"/>
                    </a:cubicBezTo>
                    <a:cubicBezTo>
                      <a:pt x="6313" y="2408"/>
                      <a:pt x="4656" y="1515"/>
                      <a:pt x="2926" y="771"/>
                    </a:cubicBezTo>
                    <a:cubicBezTo>
                      <a:pt x="2197" y="458"/>
                      <a:pt x="1507" y="1"/>
                      <a:pt x="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2196062" y="1952747"/>
                <a:ext cx="52763" cy="86901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6621" extrusionOk="0">
                    <a:moveTo>
                      <a:pt x="699" y="1"/>
                    </a:moveTo>
                    <a:cubicBezTo>
                      <a:pt x="648" y="1"/>
                      <a:pt x="589" y="16"/>
                      <a:pt x="518" y="54"/>
                    </a:cubicBezTo>
                    <a:cubicBezTo>
                      <a:pt x="205" y="217"/>
                      <a:pt x="0" y="405"/>
                      <a:pt x="19" y="816"/>
                    </a:cubicBezTo>
                    <a:cubicBezTo>
                      <a:pt x="314" y="1524"/>
                      <a:pt x="551" y="2266"/>
                      <a:pt x="919" y="2933"/>
                    </a:cubicBezTo>
                    <a:cubicBezTo>
                      <a:pt x="1520" y="4019"/>
                      <a:pt x="2052" y="5147"/>
                      <a:pt x="2903" y="6089"/>
                    </a:cubicBezTo>
                    <a:cubicBezTo>
                      <a:pt x="3096" y="6303"/>
                      <a:pt x="3196" y="6621"/>
                      <a:pt x="3453" y="6621"/>
                    </a:cubicBezTo>
                    <a:cubicBezTo>
                      <a:pt x="3508" y="6621"/>
                      <a:pt x="3570" y="6606"/>
                      <a:pt x="3642" y="6573"/>
                    </a:cubicBezTo>
                    <a:cubicBezTo>
                      <a:pt x="4020" y="6399"/>
                      <a:pt x="3928" y="5999"/>
                      <a:pt x="3793" y="5676"/>
                    </a:cubicBezTo>
                    <a:cubicBezTo>
                      <a:pt x="3144" y="4129"/>
                      <a:pt x="2228" y="2709"/>
                      <a:pt x="1644" y="1130"/>
                    </a:cubicBezTo>
                    <a:cubicBezTo>
                      <a:pt x="1542" y="853"/>
                      <a:pt x="1515" y="489"/>
                      <a:pt x="1167" y="348"/>
                    </a:cubicBezTo>
                    <a:cubicBezTo>
                      <a:pt x="991" y="276"/>
                      <a:pt x="916" y="1"/>
                      <a:pt x="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2228073" y="1887551"/>
                <a:ext cx="88187" cy="30831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349" extrusionOk="0">
                    <a:moveTo>
                      <a:pt x="1500" y="1"/>
                    </a:moveTo>
                    <a:cubicBezTo>
                      <a:pt x="1166" y="1"/>
                      <a:pt x="827" y="66"/>
                      <a:pt x="486" y="181"/>
                    </a:cubicBezTo>
                    <a:cubicBezTo>
                      <a:pt x="95" y="313"/>
                      <a:pt x="206" y="722"/>
                      <a:pt x="100" y="988"/>
                    </a:cubicBezTo>
                    <a:cubicBezTo>
                      <a:pt x="0" y="1234"/>
                      <a:pt x="426" y="1356"/>
                      <a:pt x="593" y="1384"/>
                    </a:cubicBezTo>
                    <a:cubicBezTo>
                      <a:pt x="2225" y="1650"/>
                      <a:pt x="3776" y="2349"/>
                      <a:pt x="5463" y="2349"/>
                    </a:cubicBezTo>
                    <a:cubicBezTo>
                      <a:pt x="5517" y="2349"/>
                      <a:pt x="5570" y="2348"/>
                      <a:pt x="5624" y="2346"/>
                    </a:cubicBezTo>
                    <a:cubicBezTo>
                      <a:pt x="5733" y="2302"/>
                      <a:pt x="5857" y="2203"/>
                      <a:pt x="5957" y="2203"/>
                    </a:cubicBezTo>
                    <a:cubicBezTo>
                      <a:pt x="5968" y="2203"/>
                      <a:pt x="5979" y="2204"/>
                      <a:pt x="5989" y="2206"/>
                    </a:cubicBezTo>
                    <a:cubicBezTo>
                      <a:pt x="6056" y="2224"/>
                      <a:pt x="6122" y="2233"/>
                      <a:pt x="6184" y="2233"/>
                    </a:cubicBezTo>
                    <a:cubicBezTo>
                      <a:pt x="6410" y="2233"/>
                      <a:pt x="6590" y="2118"/>
                      <a:pt x="6638" y="1920"/>
                    </a:cubicBezTo>
                    <a:cubicBezTo>
                      <a:pt x="6719" y="1587"/>
                      <a:pt x="6318" y="1517"/>
                      <a:pt x="6118" y="1468"/>
                    </a:cubicBezTo>
                    <a:cubicBezTo>
                      <a:pt x="5674" y="1356"/>
                      <a:pt x="5423" y="943"/>
                      <a:pt x="4838" y="943"/>
                    </a:cubicBezTo>
                    <a:cubicBezTo>
                      <a:pt x="4837" y="943"/>
                      <a:pt x="4836" y="943"/>
                      <a:pt x="4835" y="943"/>
                    </a:cubicBezTo>
                    <a:cubicBezTo>
                      <a:pt x="4834" y="943"/>
                      <a:pt x="4832" y="943"/>
                      <a:pt x="4831" y="943"/>
                    </a:cubicBezTo>
                    <a:cubicBezTo>
                      <a:pt x="4374" y="943"/>
                      <a:pt x="3903" y="493"/>
                      <a:pt x="3336" y="493"/>
                    </a:cubicBezTo>
                    <a:cubicBezTo>
                      <a:pt x="3269" y="493"/>
                      <a:pt x="3200" y="500"/>
                      <a:pt x="3130" y="514"/>
                    </a:cubicBezTo>
                    <a:cubicBezTo>
                      <a:pt x="3118" y="516"/>
                      <a:pt x="3105" y="518"/>
                      <a:pt x="3093" y="518"/>
                    </a:cubicBezTo>
                    <a:cubicBezTo>
                      <a:pt x="2985" y="518"/>
                      <a:pt x="2885" y="433"/>
                      <a:pt x="2780" y="369"/>
                    </a:cubicBezTo>
                    <a:cubicBezTo>
                      <a:pt x="2367" y="113"/>
                      <a:pt x="1938" y="1"/>
                      <a:pt x="1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1" name="Google Shape;981;p33"/>
          <p:cNvSpPr txBox="1">
            <a:spLocks noGrp="1"/>
          </p:cNvSpPr>
          <p:nvPr>
            <p:ph type="subTitle" idx="4294967295"/>
          </p:nvPr>
        </p:nvSpPr>
        <p:spPr>
          <a:xfrm>
            <a:off x="1247584" y="2629837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 dirty="0" smtClean="0"/>
              <a:t>Thành công trong lĩnh vực thị giác máy tính.</a:t>
            </a:r>
            <a:endParaRPr sz="1000" b="1" dirty="0"/>
          </a:p>
        </p:txBody>
      </p:sp>
      <p:sp>
        <p:nvSpPr>
          <p:cNvPr id="983" name="Google Shape;983;p33"/>
          <p:cNvSpPr txBox="1">
            <a:spLocks noGrp="1"/>
          </p:cNvSpPr>
          <p:nvPr>
            <p:ph type="subTitle" idx="4294967295"/>
          </p:nvPr>
        </p:nvSpPr>
        <p:spPr>
          <a:xfrm>
            <a:off x="2850740" y="3557837"/>
            <a:ext cx="1494000" cy="9015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 dirty="0" smtClean="0"/>
              <a:t>Được áp dụng nhiều vào các ứng dụng chụp ảnh và GoogleStreetView.</a:t>
            </a:r>
            <a:endParaRPr sz="1000" b="1" dirty="0"/>
          </a:p>
        </p:txBody>
      </p:sp>
      <p:sp>
        <p:nvSpPr>
          <p:cNvPr id="985" name="Google Shape;985;p33"/>
          <p:cNvSpPr txBox="1">
            <a:spLocks noGrp="1"/>
          </p:cNvSpPr>
          <p:nvPr>
            <p:ph type="subTitle" idx="4294967295"/>
          </p:nvPr>
        </p:nvSpPr>
        <p:spPr>
          <a:xfrm>
            <a:off x="4794310" y="3581087"/>
            <a:ext cx="1494000" cy="725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 dirty="0" smtClean="0"/>
              <a:t>Sử dụng thuật toán ghép ảnh của OpenCV và Python.</a:t>
            </a:r>
            <a:endParaRPr sz="1000" b="1" dirty="0"/>
          </a:p>
        </p:txBody>
      </p:sp>
      <p:sp>
        <p:nvSpPr>
          <p:cNvPr id="987" name="Google Shape;987;p33"/>
          <p:cNvSpPr txBox="1">
            <a:spLocks noGrp="1"/>
          </p:cNvSpPr>
          <p:nvPr>
            <p:ph type="subTitle" idx="4294967295"/>
          </p:nvPr>
        </p:nvSpPr>
        <p:spPr>
          <a:xfrm>
            <a:off x="6442814" y="2699093"/>
            <a:ext cx="1531903" cy="1121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b="1" dirty="0" smtClean="0"/>
              <a:t>Chức năng chính là ghép các ảnh từ Input thành ảnh toàn cảnh gốc rộng.</a:t>
            </a:r>
            <a:endParaRPr sz="1000" b="1" dirty="0"/>
          </a:p>
        </p:txBody>
      </p:sp>
      <p:grpSp>
        <p:nvGrpSpPr>
          <p:cNvPr id="143" name="Google Shape;1943;p45"/>
          <p:cNvGrpSpPr/>
          <p:nvPr/>
        </p:nvGrpSpPr>
        <p:grpSpPr>
          <a:xfrm rot="4240982">
            <a:off x="7567909" y="458685"/>
            <a:ext cx="1173968" cy="967393"/>
            <a:chOff x="355650" y="3293407"/>
            <a:chExt cx="1425105" cy="1174340"/>
          </a:xfrm>
        </p:grpSpPr>
        <p:sp>
          <p:nvSpPr>
            <p:cNvPr id="144" name="Google Shape;1944;p45"/>
            <p:cNvSpPr/>
            <p:nvPr/>
          </p:nvSpPr>
          <p:spPr>
            <a:xfrm>
              <a:off x="1273834" y="4009978"/>
              <a:ext cx="506921" cy="341989"/>
            </a:xfrm>
            <a:custGeom>
              <a:avLst/>
              <a:gdLst/>
              <a:ahLst/>
              <a:cxnLst/>
              <a:rect l="l" t="t" r="r" b="b"/>
              <a:pathLst>
                <a:path w="36581" h="24679" extrusionOk="0">
                  <a:moveTo>
                    <a:pt x="31166" y="964"/>
                  </a:moveTo>
                  <a:cubicBezTo>
                    <a:pt x="31974" y="964"/>
                    <a:pt x="32606" y="1530"/>
                    <a:pt x="33065" y="2663"/>
                  </a:cubicBezTo>
                  <a:cubicBezTo>
                    <a:pt x="33207" y="3722"/>
                    <a:pt x="32056" y="4744"/>
                    <a:pt x="31391" y="5384"/>
                  </a:cubicBezTo>
                  <a:cubicBezTo>
                    <a:pt x="30359" y="6380"/>
                    <a:pt x="29054" y="7127"/>
                    <a:pt x="27825" y="7849"/>
                  </a:cubicBezTo>
                  <a:cubicBezTo>
                    <a:pt x="25223" y="9381"/>
                    <a:pt x="22571" y="10820"/>
                    <a:pt x="19985" y="12385"/>
                  </a:cubicBezTo>
                  <a:cubicBezTo>
                    <a:pt x="16431" y="14533"/>
                    <a:pt x="12929" y="16766"/>
                    <a:pt x="9462" y="19051"/>
                  </a:cubicBezTo>
                  <a:cubicBezTo>
                    <a:pt x="7743" y="20185"/>
                    <a:pt x="6045" y="21346"/>
                    <a:pt x="4354" y="22518"/>
                  </a:cubicBezTo>
                  <a:cubicBezTo>
                    <a:pt x="3760" y="22930"/>
                    <a:pt x="3306" y="23106"/>
                    <a:pt x="2933" y="23106"/>
                  </a:cubicBezTo>
                  <a:cubicBezTo>
                    <a:pt x="2108" y="23106"/>
                    <a:pt x="1682" y="22241"/>
                    <a:pt x="1012" y="21160"/>
                  </a:cubicBezTo>
                  <a:lnTo>
                    <a:pt x="1012" y="21160"/>
                  </a:lnTo>
                  <a:cubicBezTo>
                    <a:pt x="6696" y="17370"/>
                    <a:pt x="12182" y="13293"/>
                    <a:pt x="17714" y="9286"/>
                  </a:cubicBezTo>
                  <a:cubicBezTo>
                    <a:pt x="21526" y="6523"/>
                    <a:pt x="25788" y="2599"/>
                    <a:pt x="30354" y="1131"/>
                  </a:cubicBezTo>
                  <a:cubicBezTo>
                    <a:pt x="30642" y="1019"/>
                    <a:pt x="30913" y="964"/>
                    <a:pt x="31166" y="964"/>
                  </a:cubicBezTo>
                  <a:close/>
                  <a:moveTo>
                    <a:pt x="31212" y="0"/>
                  </a:moveTo>
                  <a:cubicBezTo>
                    <a:pt x="28234" y="0"/>
                    <a:pt x="23834" y="3945"/>
                    <a:pt x="22177" y="5104"/>
                  </a:cubicBezTo>
                  <a:cubicBezTo>
                    <a:pt x="14832" y="10247"/>
                    <a:pt x="7729" y="15732"/>
                    <a:pt x="257" y="20694"/>
                  </a:cubicBezTo>
                  <a:cubicBezTo>
                    <a:pt x="212" y="20723"/>
                    <a:pt x="177" y="20757"/>
                    <a:pt x="150" y="20793"/>
                  </a:cubicBezTo>
                  <a:lnTo>
                    <a:pt x="150" y="20793"/>
                  </a:lnTo>
                  <a:cubicBezTo>
                    <a:pt x="42" y="20906"/>
                    <a:pt x="1" y="21073"/>
                    <a:pt x="113" y="21246"/>
                  </a:cubicBezTo>
                  <a:cubicBezTo>
                    <a:pt x="814" y="22331"/>
                    <a:pt x="1600" y="23337"/>
                    <a:pt x="2211" y="24476"/>
                  </a:cubicBezTo>
                  <a:cubicBezTo>
                    <a:pt x="2278" y="24599"/>
                    <a:pt x="2428" y="24679"/>
                    <a:pt x="2572" y="24679"/>
                  </a:cubicBezTo>
                  <a:cubicBezTo>
                    <a:pt x="2640" y="24679"/>
                    <a:pt x="2707" y="24661"/>
                    <a:pt x="2763" y="24621"/>
                  </a:cubicBezTo>
                  <a:cubicBezTo>
                    <a:pt x="10565" y="19103"/>
                    <a:pt x="18632" y="13705"/>
                    <a:pt x="27063" y="9198"/>
                  </a:cubicBezTo>
                  <a:cubicBezTo>
                    <a:pt x="29366" y="7965"/>
                    <a:pt x="36581" y="3996"/>
                    <a:pt x="32887" y="608"/>
                  </a:cubicBezTo>
                  <a:cubicBezTo>
                    <a:pt x="32421" y="181"/>
                    <a:pt x="31849" y="0"/>
                    <a:pt x="312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45;p45"/>
            <p:cNvSpPr/>
            <p:nvPr/>
          </p:nvSpPr>
          <p:spPr>
            <a:xfrm>
              <a:off x="1216090" y="4297522"/>
              <a:ext cx="104638" cy="86429"/>
            </a:xfrm>
            <a:custGeom>
              <a:avLst/>
              <a:gdLst/>
              <a:ahLst/>
              <a:cxnLst/>
              <a:rect l="l" t="t" r="r" b="b"/>
              <a:pathLst>
                <a:path w="7551" h="6237" extrusionOk="0">
                  <a:moveTo>
                    <a:pt x="4620" y="1"/>
                  </a:moveTo>
                  <a:cubicBezTo>
                    <a:pt x="4558" y="1"/>
                    <a:pt x="4492" y="17"/>
                    <a:pt x="4425" y="53"/>
                  </a:cubicBezTo>
                  <a:cubicBezTo>
                    <a:pt x="3001" y="814"/>
                    <a:pt x="1572" y="1555"/>
                    <a:pt x="279" y="2528"/>
                  </a:cubicBezTo>
                  <a:cubicBezTo>
                    <a:pt x="115" y="2653"/>
                    <a:pt x="1" y="2883"/>
                    <a:pt x="136" y="3080"/>
                  </a:cubicBezTo>
                  <a:cubicBezTo>
                    <a:pt x="809" y="4062"/>
                    <a:pt x="1420" y="5083"/>
                    <a:pt x="2126" y="6040"/>
                  </a:cubicBezTo>
                  <a:cubicBezTo>
                    <a:pt x="2220" y="6167"/>
                    <a:pt x="2339" y="6236"/>
                    <a:pt x="2473" y="6236"/>
                  </a:cubicBezTo>
                  <a:cubicBezTo>
                    <a:pt x="2539" y="6236"/>
                    <a:pt x="2608" y="6220"/>
                    <a:pt x="2679" y="6186"/>
                  </a:cubicBezTo>
                  <a:cubicBezTo>
                    <a:pt x="4276" y="5415"/>
                    <a:pt x="6059" y="4595"/>
                    <a:pt x="7281" y="3271"/>
                  </a:cubicBezTo>
                  <a:cubicBezTo>
                    <a:pt x="7551" y="2977"/>
                    <a:pt x="7280" y="2572"/>
                    <a:pt x="6979" y="2572"/>
                  </a:cubicBezTo>
                  <a:cubicBezTo>
                    <a:pt x="6887" y="2572"/>
                    <a:pt x="6793" y="2610"/>
                    <a:pt x="6710" y="2699"/>
                  </a:cubicBezTo>
                  <a:cubicBezTo>
                    <a:pt x="5624" y="3876"/>
                    <a:pt x="4049" y="4634"/>
                    <a:pt x="2602" y="5329"/>
                  </a:cubicBezTo>
                  <a:lnTo>
                    <a:pt x="2602" y="5329"/>
                  </a:lnTo>
                  <a:cubicBezTo>
                    <a:pt x="2057" y="4558"/>
                    <a:pt x="1561" y="3755"/>
                    <a:pt x="1035" y="2972"/>
                  </a:cubicBezTo>
                  <a:lnTo>
                    <a:pt x="1035" y="2972"/>
                  </a:lnTo>
                  <a:cubicBezTo>
                    <a:pt x="2234" y="2120"/>
                    <a:pt x="3535" y="1443"/>
                    <a:pt x="4832" y="750"/>
                  </a:cubicBezTo>
                  <a:cubicBezTo>
                    <a:pt x="5224" y="540"/>
                    <a:pt x="4984" y="1"/>
                    <a:pt x="46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46;p45"/>
            <p:cNvSpPr/>
            <p:nvPr/>
          </p:nvSpPr>
          <p:spPr>
            <a:xfrm>
              <a:off x="1237181" y="4325070"/>
              <a:ext cx="34533" cy="45868"/>
            </a:xfrm>
            <a:custGeom>
              <a:avLst/>
              <a:gdLst/>
              <a:ahLst/>
              <a:cxnLst/>
              <a:rect l="l" t="t" r="r" b="b"/>
              <a:pathLst>
                <a:path w="2492" h="3310" extrusionOk="0">
                  <a:moveTo>
                    <a:pt x="551" y="0"/>
                  </a:moveTo>
                  <a:cubicBezTo>
                    <a:pt x="279" y="0"/>
                    <a:pt x="0" y="292"/>
                    <a:pt x="173" y="607"/>
                  </a:cubicBezTo>
                  <a:cubicBezTo>
                    <a:pt x="639" y="1454"/>
                    <a:pt x="987" y="2363"/>
                    <a:pt x="1574" y="3138"/>
                  </a:cubicBezTo>
                  <a:cubicBezTo>
                    <a:pt x="1665" y="3259"/>
                    <a:pt x="1791" y="3309"/>
                    <a:pt x="1914" y="3309"/>
                  </a:cubicBezTo>
                  <a:cubicBezTo>
                    <a:pt x="2209" y="3309"/>
                    <a:pt x="2492" y="3023"/>
                    <a:pt x="2270" y="2730"/>
                  </a:cubicBezTo>
                  <a:cubicBezTo>
                    <a:pt x="1685" y="1954"/>
                    <a:pt x="1337" y="1045"/>
                    <a:pt x="871" y="201"/>
                  </a:cubicBezTo>
                  <a:cubicBezTo>
                    <a:pt x="793" y="59"/>
                    <a:pt x="673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47;p45"/>
            <p:cNvSpPr/>
            <p:nvPr/>
          </p:nvSpPr>
          <p:spPr>
            <a:xfrm>
              <a:off x="1256540" y="4307928"/>
              <a:ext cx="37388" cy="52312"/>
            </a:xfrm>
            <a:custGeom>
              <a:avLst/>
              <a:gdLst/>
              <a:ahLst/>
              <a:cxnLst/>
              <a:rect l="l" t="t" r="r" b="b"/>
              <a:pathLst>
                <a:path w="2698" h="3775" extrusionOk="0">
                  <a:moveTo>
                    <a:pt x="553" y="0"/>
                  </a:moveTo>
                  <a:cubicBezTo>
                    <a:pt x="279" y="0"/>
                    <a:pt x="1" y="292"/>
                    <a:pt x="177" y="607"/>
                  </a:cubicBezTo>
                  <a:cubicBezTo>
                    <a:pt x="731" y="1593"/>
                    <a:pt x="1352" y="2546"/>
                    <a:pt x="1846" y="3567"/>
                  </a:cubicBezTo>
                  <a:cubicBezTo>
                    <a:pt x="1916" y="3713"/>
                    <a:pt x="2033" y="3774"/>
                    <a:pt x="2153" y="3774"/>
                  </a:cubicBezTo>
                  <a:cubicBezTo>
                    <a:pt x="2417" y="3774"/>
                    <a:pt x="2698" y="3480"/>
                    <a:pt x="2543" y="3160"/>
                  </a:cubicBezTo>
                  <a:cubicBezTo>
                    <a:pt x="2050" y="2139"/>
                    <a:pt x="1428" y="1187"/>
                    <a:pt x="874" y="198"/>
                  </a:cubicBezTo>
                  <a:cubicBezTo>
                    <a:pt x="795" y="58"/>
                    <a:pt x="675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48;p45"/>
            <p:cNvSpPr/>
            <p:nvPr/>
          </p:nvSpPr>
          <p:spPr>
            <a:xfrm>
              <a:off x="1048553" y="4324086"/>
              <a:ext cx="205188" cy="143661"/>
            </a:xfrm>
            <a:custGeom>
              <a:avLst/>
              <a:gdLst/>
              <a:ahLst/>
              <a:cxnLst/>
              <a:rect l="l" t="t" r="r" b="b"/>
              <a:pathLst>
                <a:path w="14807" h="10367" extrusionOk="0">
                  <a:moveTo>
                    <a:pt x="10305" y="1"/>
                  </a:moveTo>
                  <a:cubicBezTo>
                    <a:pt x="9441" y="1"/>
                    <a:pt x="8570" y="191"/>
                    <a:pt x="7696" y="511"/>
                  </a:cubicBezTo>
                  <a:cubicBezTo>
                    <a:pt x="4796" y="1568"/>
                    <a:pt x="4692" y="5792"/>
                    <a:pt x="1312" y="5792"/>
                  </a:cubicBezTo>
                  <a:cubicBezTo>
                    <a:pt x="1096" y="5792"/>
                    <a:pt x="868" y="5774"/>
                    <a:pt x="624" y="5738"/>
                  </a:cubicBezTo>
                  <a:cubicBezTo>
                    <a:pt x="599" y="5734"/>
                    <a:pt x="573" y="5733"/>
                    <a:pt x="548" y="5733"/>
                  </a:cubicBezTo>
                  <a:cubicBezTo>
                    <a:pt x="240" y="5733"/>
                    <a:pt x="1" y="6018"/>
                    <a:pt x="169" y="6330"/>
                  </a:cubicBezTo>
                  <a:cubicBezTo>
                    <a:pt x="1532" y="8869"/>
                    <a:pt x="4186" y="10366"/>
                    <a:pt x="7005" y="10366"/>
                  </a:cubicBezTo>
                  <a:cubicBezTo>
                    <a:pt x="7515" y="10366"/>
                    <a:pt x="8031" y="10317"/>
                    <a:pt x="8546" y="10216"/>
                  </a:cubicBezTo>
                  <a:cubicBezTo>
                    <a:pt x="11407" y="9657"/>
                    <a:pt x="14807" y="7445"/>
                    <a:pt x="14807" y="4135"/>
                  </a:cubicBezTo>
                  <a:cubicBezTo>
                    <a:pt x="14807" y="3876"/>
                    <a:pt x="14605" y="3746"/>
                    <a:pt x="14403" y="3746"/>
                  </a:cubicBezTo>
                  <a:cubicBezTo>
                    <a:pt x="14202" y="3746"/>
                    <a:pt x="14000" y="3876"/>
                    <a:pt x="14000" y="4135"/>
                  </a:cubicBezTo>
                  <a:cubicBezTo>
                    <a:pt x="14000" y="7248"/>
                    <a:pt x="10547" y="9148"/>
                    <a:pt x="7895" y="9495"/>
                  </a:cubicBezTo>
                  <a:cubicBezTo>
                    <a:pt x="7581" y="9536"/>
                    <a:pt x="7268" y="9556"/>
                    <a:pt x="6959" y="9556"/>
                  </a:cubicBezTo>
                  <a:cubicBezTo>
                    <a:pt x="4686" y="9556"/>
                    <a:pt x="2587" y="8472"/>
                    <a:pt x="1293" y="6619"/>
                  </a:cubicBezTo>
                  <a:lnTo>
                    <a:pt x="1293" y="6619"/>
                  </a:lnTo>
                  <a:cubicBezTo>
                    <a:pt x="1452" y="6631"/>
                    <a:pt x="1611" y="6638"/>
                    <a:pt x="1768" y="6638"/>
                  </a:cubicBezTo>
                  <a:cubicBezTo>
                    <a:pt x="2616" y="6638"/>
                    <a:pt x="3431" y="6442"/>
                    <a:pt x="4086" y="5766"/>
                  </a:cubicBezTo>
                  <a:cubicBezTo>
                    <a:pt x="4916" y="4911"/>
                    <a:pt x="5485" y="3967"/>
                    <a:pt x="6093" y="2944"/>
                  </a:cubicBezTo>
                  <a:cubicBezTo>
                    <a:pt x="6937" y="1523"/>
                    <a:pt x="8562" y="777"/>
                    <a:pt x="10178" y="777"/>
                  </a:cubicBezTo>
                  <a:cubicBezTo>
                    <a:pt x="10919" y="777"/>
                    <a:pt x="11657" y="933"/>
                    <a:pt x="12317" y="1253"/>
                  </a:cubicBezTo>
                  <a:cubicBezTo>
                    <a:pt x="12381" y="1284"/>
                    <a:pt x="12444" y="1298"/>
                    <a:pt x="12504" y="1298"/>
                  </a:cubicBezTo>
                  <a:cubicBezTo>
                    <a:pt x="12879" y="1298"/>
                    <a:pt x="13129" y="753"/>
                    <a:pt x="12724" y="556"/>
                  </a:cubicBezTo>
                  <a:cubicBezTo>
                    <a:pt x="11925" y="169"/>
                    <a:pt x="11118" y="1"/>
                    <a:pt x="1030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49;p45"/>
            <p:cNvSpPr/>
            <p:nvPr/>
          </p:nvSpPr>
          <p:spPr>
            <a:xfrm>
              <a:off x="1057560" y="4338983"/>
              <a:ext cx="170309" cy="93843"/>
            </a:xfrm>
            <a:custGeom>
              <a:avLst/>
              <a:gdLst/>
              <a:ahLst/>
              <a:cxnLst/>
              <a:rect l="l" t="t" r="r" b="b"/>
              <a:pathLst>
                <a:path w="12290" h="6772" extrusionOk="0">
                  <a:moveTo>
                    <a:pt x="11806" y="0"/>
                  </a:moveTo>
                  <a:cubicBezTo>
                    <a:pt x="11759" y="0"/>
                    <a:pt x="11709" y="10"/>
                    <a:pt x="11655" y="33"/>
                  </a:cubicBezTo>
                  <a:cubicBezTo>
                    <a:pt x="10035" y="711"/>
                    <a:pt x="8655" y="1515"/>
                    <a:pt x="7447" y="2802"/>
                  </a:cubicBezTo>
                  <a:cubicBezTo>
                    <a:pt x="6101" y="4235"/>
                    <a:pt x="4670" y="6026"/>
                    <a:pt x="2801" y="6026"/>
                  </a:cubicBezTo>
                  <a:cubicBezTo>
                    <a:pt x="2178" y="6026"/>
                    <a:pt x="1505" y="5826"/>
                    <a:pt x="771" y="5347"/>
                  </a:cubicBezTo>
                  <a:cubicBezTo>
                    <a:pt x="699" y="5300"/>
                    <a:pt x="628" y="5280"/>
                    <a:pt x="561" y="5280"/>
                  </a:cubicBezTo>
                  <a:cubicBezTo>
                    <a:pt x="223" y="5280"/>
                    <a:pt x="1" y="5807"/>
                    <a:pt x="364" y="6045"/>
                  </a:cubicBezTo>
                  <a:lnTo>
                    <a:pt x="364" y="6046"/>
                  </a:lnTo>
                  <a:cubicBezTo>
                    <a:pt x="1137" y="6551"/>
                    <a:pt x="1931" y="6771"/>
                    <a:pt x="2729" y="6771"/>
                  </a:cubicBezTo>
                  <a:cubicBezTo>
                    <a:pt x="3657" y="6771"/>
                    <a:pt x="4592" y="6473"/>
                    <a:pt x="5508" y="5977"/>
                  </a:cubicBezTo>
                  <a:cubicBezTo>
                    <a:pt x="6213" y="5596"/>
                    <a:pt x="6800" y="4977"/>
                    <a:pt x="7267" y="4340"/>
                  </a:cubicBezTo>
                  <a:cubicBezTo>
                    <a:pt x="8501" y="2657"/>
                    <a:pt x="9954" y="1613"/>
                    <a:pt x="11870" y="812"/>
                  </a:cubicBezTo>
                  <a:cubicBezTo>
                    <a:pt x="12290" y="637"/>
                    <a:pt x="12173" y="0"/>
                    <a:pt x="1180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50;p45"/>
            <p:cNvSpPr/>
            <p:nvPr/>
          </p:nvSpPr>
          <p:spPr>
            <a:xfrm>
              <a:off x="1064004" y="4361377"/>
              <a:ext cx="181409" cy="87843"/>
            </a:xfrm>
            <a:custGeom>
              <a:avLst/>
              <a:gdLst/>
              <a:ahLst/>
              <a:cxnLst/>
              <a:rect l="l" t="t" r="r" b="b"/>
              <a:pathLst>
                <a:path w="13091" h="6339" extrusionOk="0">
                  <a:moveTo>
                    <a:pt x="12543" y="0"/>
                  </a:moveTo>
                  <a:cubicBezTo>
                    <a:pt x="12476" y="0"/>
                    <a:pt x="12404" y="22"/>
                    <a:pt x="12331" y="73"/>
                  </a:cubicBezTo>
                  <a:cubicBezTo>
                    <a:pt x="11052" y="972"/>
                    <a:pt x="10655" y="2549"/>
                    <a:pt x="9657" y="3741"/>
                  </a:cubicBezTo>
                  <a:cubicBezTo>
                    <a:pt x="8551" y="5061"/>
                    <a:pt x="7114" y="5568"/>
                    <a:pt x="5618" y="5568"/>
                  </a:cubicBezTo>
                  <a:cubicBezTo>
                    <a:pt x="3958" y="5568"/>
                    <a:pt x="2225" y="4943"/>
                    <a:pt x="790" y="4110"/>
                  </a:cubicBezTo>
                  <a:cubicBezTo>
                    <a:pt x="721" y="4070"/>
                    <a:pt x="653" y="4053"/>
                    <a:pt x="588" y="4053"/>
                  </a:cubicBezTo>
                  <a:cubicBezTo>
                    <a:pt x="234" y="4053"/>
                    <a:pt x="1" y="4586"/>
                    <a:pt x="382" y="4808"/>
                  </a:cubicBezTo>
                  <a:cubicBezTo>
                    <a:pt x="2040" y="5768"/>
                    <a:pt x="3680" y="6338"/>
                    <a:pt x="5426" y="6338"/>
                  </a:cubicBezTo>
                  <a:cubicBezTo>
                    <a:pt x="6210" y="6338"/>
                    <a:pt x="7015" y="6223"/>
                    <a:pt x="7853" y="5978"/>
                  </a:cubicBezTo>
                  <a:cubicBezTo>
                    <a:pt x="8788" y="5704"/>
                    <a:pt x="9560" y="4977"/>
                    <a:pt x="10228" y="4311"/>
                  </a:cubicBezTo>
                  <a:cubicBezTo>
                    <a:pt x="11261" y="3279"/>
                    <a:pt x="11550" y="1605"/>
                    <a:pt x="12740" y="771"/>
                  </a:cubicBezTo>
                  <a:cubicBezTo>
                    <a:pt x="13090" y="524"/>
                    <a:pt x="12872" y="0"/>
                    <a:pt x="125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51;p45"/>
            <p:cNvSpPr/>
            <p:nvPr/>
          </p:nvSpPr>
          <p:spPr>
            <a:xfrm>
              <a:off x="538098" y="3293407"/>
              <a:ext cx="683424" cy="398514"/>
            </a:xfrm>
            <a:custGeom>
              <a:avLst/>
              <a:gdLst/>
              <a:ahLst/>
              <a:cxnLst/>
              <a:rect l="l" t="t" r="r" b="b"/>
              <a:pathLst>
                <a:path w="49318" h="28758" extrusionOk="0">
                  <a:moveTo>
                    <a:pt x="46110" y="1141"/>
                  </a:moveTo>
                  <a:cubicBezTo>
                    <a:pt x="46509" y="1141"/>
                    <a:pt x="46618" y="1563"/>
                    <a:pt x="47064" y="2641"/>
                  </a:cubicBezTo>
                  <a:cubicBezTo>
                    <a:pt x="47291" y="3191"/>
                    <a:pt x="48601" y="5272"/>
                    <a:pt x="48149" y="5539"/>
                  </a:cubicBezTo>
                  <a:cubicBezTo>
                    <a:pt x="40666" y="9951"/>
                    <a:pt x="32776" y="13754"/>
                    <a:pt x="25016" y="17649"/>
                  </a:cubicBezTo>
                  <a:cubicBezTo>
                    <a:pt x="20455" y="19938"/>
                    <a:pt x="15869" y="22183"/>
                    <a:pt x="11263" y="24385"/>
                  </a:cubicBezTo>
                  <a:cubicBezTo>
                    <a:pt x="9450" y="25247"/>
                    <a:pt x="7629" y="26090"/>
                    <a:pt x="5798" y="26914"/>
                  </a:cubicBezTo>
                  <a:cubicBezTo>
                    <a:pt x="5306" y="27135"/>
                    <a:pt x="4608" y="27622"/>
                    <a:pt x="4009" y="27622"/>
                  </a:cubicBezTo>
                  <a:cubicBezTo>
                    <a:pt x="3711" y="27622"/>
                    <a:pt x="3438" y="27502"/>
                    <a:pt x="3227" y="27170"/>
                  </a:cubicBezTo>
                  <a:cubicBezTo>
                    <a:pt x="2335" y="25765"/>
                    <a:pt x="1706" y="24196"/>
                    <a:pt x="967" y="22705"/>
                  </a:cubicBezTo>
                  <a:lnTo>
                    <a:pt x="967" y="22705"/>
                  </a:lnTo>
                  <a:cubicBezTo>
                    <a:pt x="9049" y="18395"/>
                    <a:pt x="17338" y="14454"/>
                    <a:pt x="25596" y="10500"/>
                  </a:cubicBezTo>
                  <a:cubicBezTo>
                    <a:pt x="30212" y="8288"/>
                    <a:pt x="34848" y="6113"/>
                    <a:pt x="39499" y="3976"/>
                  </a:cubicBezTo>
                  <a:cubicBezTo>
                    <a:pt x="41265" y="3169"/>
                    <a:pt x="43036" y="2378"/>
                    <a:pt x="44815" y="1602"/>
                  </a:cubicBezTo>
                  <a:cubicBezTo>
                    <a:pt x="45477" y="1316"/>
                    <a:pt x="45853" y="1141"/>
                    <a:pt x="46110" y="1141"/>
                  </a:cubicBezTo>
                  <a:close/>
                  <a:moveTo>
                    <a:pt x="46619" y="0"/>
                  </a:moveTo>
                  <a:cubicBezTo>
                    <a:pt x="46581" y="0"/>
                    <a:pt x="46542" y="8"/>
                    <a:pt x="46503" y="24"/>
                  </a:cubicBezTo>
                  <a:cubicBezTo>
                    <a:pt x="30761" y="6486"/>
                    <a:pt x="15227" y="14163"/>
                    <a:pt x="226" y="22186"/>
                  </a:cubicBezTo>
                  <a:cubicBezTo>
                    <a:pt x="49" y="22280"/>
                    <a:pt x="1" y="22440"/>
                    <a:pt x="34" y="22589"/>
                  </a:cubicBezTo>
                  <a:lnTo>
                    <a:pt x="34" y="22589"/>
                  </a:lnTo>
                  <a:cubicBezTo>
                    <a:pt x="39" y="22637"/>
                    <a:pt x="54" y="22688"/>
                    <a:pt x="80" y="22738"/>
                  </a:cubicBezTo>
                  <a:cubicBezTo>
                    <a:pt x="1091" y="24698"/>
                    <a:pt x="1964" y="26685"/>
                    <a:pt x="3149" y="28551"/>
                  </a:cubicBezTo>
                  <a:cubicBezTo>
                    <a:pt x="3218" y="28661"/>
                    <a:pt x="3357" y="28758"/>
                    <a:pt x="3497" y="28758"/>
                  </a:cubicBezTo>
                  <a:cubicBezTo>
                    <a:pt x="3533" y="28758"/>
                    <a:pt x="3569" y="28751"/>
                    <a:pt x="3605" y="28736"/>
                  </a:cubicBezTo>
                  <a:cubicBezTo>
                    <a:pt x="11529" y="25428"/>
                    <a:pt x="19206" y="21471"/>
                    <a:pt x="26875" y="17616"/>
                  </a:cubicBezTo>
                  <a:cubicBezTo>
                    <a:pt x="34324" y="13870"/>
                    <a:pt x="41918" y="10218"/>
                    <a:pt x="49076" y="5928"/>
                  </a:cubicBezTo>
                  <a:cubicBezTo>
                    <a:pt x="49275" y="5809"/>
                    <a:pt x="49318" y="5575"/>
                    <a:pt x="49221" y="5376"/>
                  </a:cubicBezTo>
                  <a:cubicBezTo>
                    <a:pt x="48407" y="3714"/>
                    <a:pt x="47660" y="2035"/>
                    <a:pt x="47000" y="304"/>
                  </a:cubicBezTo>
                  <a:cubicBezTo>
                    <a:pt x="46942" y="152"/>
                    <a:pt x="46792" y="0"/>
                    <a:pt x="4661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52;p45"/>
            <p:cNvSpPr/>
            <p:nvPr/>
          </p:nvSpPr>
          <p:spPr>
            <a:xfrm>
              <a:off x="490095" y="3599935"/>
              <a:ext cx="111594" cy="116902"/>
            </a:xfrm>
            <a:custGeom>
              <a:avLst/>
              <a:gdLst/>
              <a:ahLst/>
              <a:cxnLst/>
              <a:rect l="l" t="t" r="r" b="b"/>
              <a:pathLst>
                <a:path w="8053" h="8436" extrusionOk="0">
                  <a:moveTo>
                    <a:pt x="4029" y="1"/>
                  </a:moveTo>
                  <a:cubicBezTo>
                    <a:pt x="3987" y="1"/>
                    <a:pt x="3942" y="8"/>
                    <a:pt x="3894" y="25"/>
                  </a:cubicBezTo>
                  <a:cubicBezTo>
                    <a:pt x="2596" y="473"/>
                    <a:pt x="1367" y="1103"/>
                    <a:pt x="245" y="1896"/>
                  </a:cubicBezTo>
                  <a:cubicBezTo>
                    <a:pt x="49" y="2033"/>
                    <a:pt x="1" y="2233"/>
                    <a:pt x="99" y="2448"/>
                  </a:cubicBezTo>
                  <a:cubicBezTo>
                    <a:pt x="723" y="3810"/>
                    <a:pt x="1386" y="5157"/>
                    <a:pt x="1998" y="6525"/>
                  </a:cubicBezTo>
                  <a:cubicBezTo>
                    <a:pt x="2242" y="7068"/>
                    <a:pt x="2701" y="8247"/>
                    <a:pt x="3409" y="8392"/>
                  </a:cubicBezTo>
                  <a:cubicBezTo>
                    <a:pt x="3552" y="8422"/>
                    <a:pt x="3697" y="8436"/>
                    <a:pt x="3844" y="8436"/>
                  </a:cubicBezTo>
                  <a:cubicBezTo>
                    <a:pt x="5209" y="8436"/>
                    <a:pt x="6689" y="7237"/>
                    <a:pt x="7702" y="6521"/>
                  </a:cubicBezTo>
                  <a:cubicBezTo>
                    <a:pt x="8052" y="6274"/>
                    <a:pt x="7835" y="5750"/>
                    <a:pt x="7507" y="5750"/>
                  </a:cubicBezTo>
                  <a:cubicBezTo>
                    <a:pt x="7440" y="5750"/>
                    <a:pt x="7368" y="5772"/>
                    <a:pt x="7295" y="5824"/>
                  </a:cubicBezTo>
                  <a:cubicBezTo>
                    <a:pt x="6651" y="6280"/>
                    <a:pt x="5126" y="7546"/>
                    <a:pt x="4047" y="7546"/>
                  </a:cubicBezTo>
                  <a:cubicBezTo>
                    <a:pt x="3717" y="7546"/>
                    <a:pt x="3429" y="7428"/>
                    <a:pt x="3220" y="7132"/>
                  </a:cubicBezTo>
                  <a:cubicBezTo>
                    <a:pt x="2255" y="5761"/>
                    <a:pt x="1633" y="3946"/>
                    <a:pt x="952" y="2388"/>
                  </a:cubicBezTo>
                  <a:lnTo>
                    <a:pt x="952" y="2388"/>
                  </a:lnTo>
                  <a:cubicBezTo>
                    <a:pt x="1939" y="1726"/>
                    <a:pt x="2975" y="1195"/>
                    <a:pt x="4108" y="804"/>
                  </a:cubicBezTo>
                  <a:cubicBezTo>
                    <a:pt x="4551" y="650"/>
                    <a:pt x="4422" y="1"/>
                    <a:pt x="40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53;p45"/>
            <p:cNvSpPr/>
            <p:nvPr/>
          </p:nvSpPr>
          <p:spPr>
            <a:xfrm>
              <a:off x="452223" y="3625294"/>
              <a:ext cx="94217" cy="112107"/>
            </a:xfrm>
            <a:custGeom>
              <a:avLst/>
              <a:gdLst/>
              <a:ahLst/>
              <a:cxnLst/>
              <a:rect l="l" t="t" r="r" b="b"/>
              <a:pathLst>
                <a:path w="6799" h="8090" extrusionOk="0">
                  <a:moveTo>
                    <a:pt x="3077" y="0"/>
                  </a:moveTo>
                  <a:cubicBezTo>
                    <a:pt x="3011" y="0"/>
                    <a:pt x="2940" y="20"/>
                    <a:pt x="2869" y="66"/>
                  </a:cubicBezTo>
                  <a:cubicBezTo>
                    <a:pt x="1984" y="632"/>
                    <a:pt x="984" y="931"/>
                    <a:pt x="149" y="1582"/>
                  </a:cubicBezTo>
                  <a:cubicBezTo>
                    <a:pt x="11" y="1690"/>
                    <a:pt x="0" y="1930"/>
                    <a:pt x="87" y="2070"/>
                  </a:cubicBezTo>
                  <a:cubicBezTo>
                    <a:pt x="1233" y="3945"/>
                    <a:pt x="1951" y="6038"/>
                    <a:pt x="3101" y="7883"/>
                  </a:cubicBezTo>
                  <a:cubicBezTo>
                    <a:pt x="3172" y="7998"/>
                    <a:pt x="3311" y="8089"/>
                    <a:pt x="3450" y="8089"/>
                  </a:cubicBezTo>
                  <a:cubicBezTo>
                    <a:pt x="3486" y="8089"/>
                    <a:pt x="3521" y="8083"/>
                    <a:pt x="3556" y="8070"/>
                  </a:cubicBezTo>
                  <a:cubicBezTo>
                    <a:pt x="4548" y="7691"/>
                    <a:pt x="5451" y="7156"/>
                    <a:pt x="6398" y="6685"/>
                  </a:cubicBezTo>
                  <a:cubicBezTo>
                    <a:pt x="6799" y="6484"/>
                    <a:pt x="6552" y="5941"/>
                    <a:pt x="6180" y="5941"/>
                  </a:cubicBezTo>
                  <a:cubicBezTo>
                    <a:pt x="6120" y="5941"/>
                    <a:pt x="6056" y="5955"/>
                    <a:pt x="5992" y="5988"/>
                  </a:cubicBezTo>
                  <a:cubicBezTo>
                    <a:pt x="5196" y="6385"/>
                    <a:pt x="4436" y="6838"/>
                    <a:pt x="3619" y="7182"/>
                  </a:cubicBezTo>
                  <a:lnTo>
                    <a:pt x="3619" y="7182"/>
                  </a:lnTo>
                  <a:cubicBezTo>
                    <a:pt x="2633" y="5516"/>
                    <a:pt x="1952" y="3664"/>
                    <a:pt x="969" y="1975"/>
                  </a:cubicBezTo>
                  <a:lnTo>
                    <a:pt x="969" y="1975"/>
                  </a:lnTo>
                  <a:cubicBezTo>
                    <a:pt x="1693" y="1493"/>
                    <a:pt x="2541" y="1233"/>
                    <a:pt x="3276" y="763"/>
                  </a:cubicBezTo>
                  <a:cubicBezTo>
                    <a:pt x="3642" y="529"/>
                    <a:pt x="3418" y="0"/>
                    <a:pt x="307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54;p45"/>
            <p:cNvSpPr/>
            <p:nvPr/>
          </p:nvSpPr>
          <p:spPr>
            <a:xfrm>
              <a:off x="355650" y="3651360"/>
              <a:ext cx="145130" cy="115572"/>
            </a:xfrm>
            <a:custGeom>
              <a:avLst/>
              <a:gdLst/>
              <a:ahLst/>
              <a:cxnLst/>
              <a:rect l="l" t="t" r="r" b="b"/>
              <a:pathLst>
                <a:path w="10473" h="8340" extrusionOk="0">
                  <a:moveTo>
                    <a:pt x="7224" y="0"/>
                  </a:moveTo>
                  <a:cubicBezTo>
                    <a:pt x="7132" y="0"/>
                    <a:pt x="7038" y="39"/>
                    <a:pt x="6957" y="132"/>
                  </a:cubicBezTo>
                  <a:cubicBezTo>
                    <a:pt x="5536" y="1765"/>
                    <a:pt x="3365" y="3269"/>
                    <a:pt x="1577" y="4493"/>
                  </a:cubicBezTo>
                  <a:cubicBezTo>
                    <a:pt x="459" y="5258"/>
                    <a:pt x="0" y="5800"/>
                    <a:pt x="549" y="7100"/>
                  </a:cubicBezTo>
                  <a:cubicBezTo>
                    <a:pt x="952" y="8051"/>
                    <a:pt x="1493" y="8340"/>
                    <a:pt x="2155" y="8340"/>
                  </a:cubicBezTo>
                  <a:cubicBezTo>
                    <a:pt x="2649" y="8340"/>
                    <a:pt x="3211" y="8179"/>
                    <a:pt x="3833" y="8012"/>
                  </a:cubicBezTo>
                  <a:cubicBezTo>
                    <a:pt x="5818" y="7481"/>
                    <a:pt x="8275" y="6987"/>
                    <a:pt x="10085" y="5987"/>
                  </a:cubicBezTo>
                  <a:cubicBezTo>
                    <a:pt x="10473" y="5772"/>
                    <a:pt x="10236" y="5235"/>
                    <a:pt x="9876" y="5235"/>
                  </a:cubicBezTo>
                  <a:cubicBezTo>
                    <a:pt x="9813" y="5235"/>
                    <a:pt x="9746" y="5252"/>
                    <a:pt x="9678" y="5289"/>
                  </a:cubicBezTo>
                  <a:cubicBezTo>
                    <a:pt x="8617" y="5876"/>
                    <a:pt x="7276" y="6087"/>
                    <a:pt x="6130" y="6470"/>
                  </a:cubicBezTo>
                  <a:cubicBezTo>
                    <a:pt x="5284" y="6751"/>
                    <a:pt x="3835" y="7447"/>
                    <a:pt x="2686" y="7447"/>
                  </a:cubicBezTo>
                  <a:cubicBezTo>
                    <a:pt x="2076" y="7447"/>
                    <a:pt x="1551" y="7251"/>
                    <a:pt x="1247" y="6693"/>
                  </a:cubicBezTo>
                  <a:cubicBezTo>
                    <a:pt x="686" y="5665"/>
                    <a:pt x="4011" y="3638"/>
                    <a:pt x="4594" y="3188"/>
                  </a:cubicBezTo>
                  <a:cubicBezTo>
                    <a:pt x="5607" y="2409"/>
                    <a:pt x="6687" y="1671"/>
                    <a:pt x="7529" y="704"/>
                  </a:cubicBezTo>
                  <a:cubicBezTo>
                    <a:pt x="7789" y="405"/>
                    <a:pt x="7519" y="0"/>
                    <a:pt x="72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55;p45"/>
            <p:cNvSpPr/>
            <p:nvPr/>
          </p:nvSpPr>
          <p:spPr>
            <a:xfrm>
              <a:off x="607094" y="3567342"/>
              <a:ext cx="52977" cy="91723"/>
            </a:xfrm>
            <a:custGeom>
              <a:avLst/>
              <a:gdLst/>
              <a:ahLst/>
              <a:cxnLst/>
              <a:rect l="l" t="t" r="r" b="b"/>
              <a:pathLst>
                <a:path w="3823" h="6619" extrusionOk="0">
                  <a:moveTo>
                    <a:pt x="494" y="0"/>
                  </a:moveTo>
                  <a:cubicBezTo>
                    <a:pt x="256" y="0"/>
                    <a:pt x="0" y="200"/>
                    <a:pt x="66" y="505"/>
                  </a:cubicBezTo>
                  <a:lnTo>
                    <a:pt x="68" y="505"/>
                  </a:lnTo>
                  <a:cubicBezTo>
                    <a:pt x="533" y="2700"/>
                    <a:pt x="1946" y="4459"/>
                    <a:pt x="2960" y="6415"/>
                  </a:cubicBezTo>
                  <a:cubicBezTo>
                    <a:pt x="3035" y="6559"/>
                    <a:pt x="3154" y="6618"/>
                    <a:pt x="3275" y="6618"/>
                  </a:cubicBezTo>
                  <a:cubicBezTo>
                    <a:pt x="3543" y="6618"/>
                    <a:pt x="3822" y="6325"/>
                    <a:pt x="3658" y="6007"/>
                  </a:cubicBezTo>
                  <a:cubicBezTo>
                    <a:pt x="2676" y="4116"/>
                    <a:pt x="1297" y="2413"/>
                    <a:pt x="845" y="291"/>
                  </a:cubicBezTo>
                  <a:cubicBezTo>
                    <a:pt x="801" y="88"/>
                    <a:pt x="652" y="0"/>
                    <a:pt x="49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956;p45"/>
            <p:cNvSpPr/>
            <p:nvPr/>
          </p:nvSpPr>
          <p:spPr>
            <a:xfrm>
              <a:off x="1119448" y="3321067"/>
              <a:ext cx="45092" cy="83381"/>
            </a:xfrm>
            <a:custGeom>
              <a:avLst/>
              <a:gdLst/>
              <a:ahLst/>
              <a:cxnLst/>
              <a:rect l="l" t="t" r="r" b="b"/>
              <a:pathLst>
                <a:path w="3254" h="6017" extrusionOk="0">
                  <a:moveTo>
                    <a:pt x="548" y="0"/>
                  </a:moveTo>
                  <a:cubicBezTo>
                    <a:pt x="279" y="0"/>
                    <a:pt x="0" y="293"/>
                    <a:pt x="165" y="610"/>
                  </a:cubicBezTo>
                  <a:lnTo>
                    <a:pt x="167" y="612"/>
                  </a:lnTo>
                  <a:cubicBezTo>
                    <a:pt x="578" y="1403"/>
                    <a:pt x="968" y="2206"/>
                    <a:pt x="1351" y="3013"/>
                  </a:cubicBezTo>
                  <a:cubicBezTo>
                    <a:pt x="1740" y="3837"/>
                    <a:pt x="2348" y="4706"/>
                    <a:pt x="2426" y="5629"/>
                  </a:cubicBezTo>
                  <a:cubicBezTo>
                    <a:pt x="2447" y="5887"/>
                    <a:pt x="2660" y="6017"/>
                    <a:pt x="2862" y="6017"/>
                  </a:cubicBezTo>
                  <a:cubicBezTo>
                    <a:pt x="3064" y="6017"/>
                    <a:pt x="3254" y="5888"/>
                    <a:pt x="3232" y="5629"/>
                  </a:cubicBezTo>
                  <a:cubicBezTo>
                    <a:pt x="3168" y="4836"/>
                    <a:pt x="2822" y="4169"/>
                    <a:pt x="2460" y="3472"/>
                  </a:cubicBezTo>
                  <a:cubicBezTo>
                    <a:pt x="1903" y="2397"/>
                    <a:pt x="1425" y="1279"/>
                    <a:pt x="862" y="204"/>
                  </a:cubicBezTo>
                  <a:cubicBezTo>
                    <a:pt x="788" y="60"/>
                    <a:pt x="669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957;p45"/>
            <p:cNvSpPr/>
            <p:nvPr/>
          </p:nvSpPr>
          <p:spPr>
            <a:xfrm>
              <a:off x="822093" y="3841804"/>
              <a:ext cx="171306" cy="144464"/>
            </a:xfrm>
            <a:custGeom>
              <a:avLst/>
              <a:gdLst/>
              <a:ahLst/>
              <a:cxnLst/>
              <a:rect l="l" t="t" r="r" b="b"/>
              <a:pathLst>
                <a:path w="12362" h="10425" extrusionOk="0">
                  <a:moveTo>
                    <a:pt x="8672" y="1"/>
                  </a:moveTo>
                  <a:cubicBezTo>
                    <a:pt x="8192" y="1"/>
                    <a:pt x="7694" y="70"/>
                    <a:pt x="7207" y="151"/>
                  </a:cubicBezTo>
                  <a:cubicBezTo>
                    <a:pt x="7138" y="149"/>
                    <a:pt x="7069" y="147"/>
                    <a:pt x="7000" y="147"/>
                  </a:cubicBezTo>
                  <a:cubicBezTo>
                    <a:pt x="6399" y="147"/>
                    <a:pt x="5803" y="242"/>
                    <a:pt x="5232" y="428"/>
                  </a:cubicBezTo>
                  <a:cubicBezTo>
                    <a:pt x="4937" y="523"/>
                    <a:pt x="4766" y="755"/>
                    <a:pt x="4702" y="1010"/>
                  </a:cubicBezTo>
                  <a:cubicBezTo>
                    <a:pt x="4072" y="1248"/>
                    <a:pt x="3443" y="1595"/>
                    <a:pt x="2889" y="1868"/>
                  </a:cubicBezTo>
                  <a:cubicBezTo>
                    <a:pt x="2871" y="1867"/>
                    <a:pt x="2853" y="1866"/>
                    <a:pt x="2835" y="1866"/>
                  </a:cubicBezTo>
                  <a:cubicBezTo>
                    <a:pt x="2703" y="1866"/>
                    <a:pt x="2572" y="1899"/>
                    <a:pt x="2457" y="1963"/>
                  </a:cubicBezTo>
                  <a:cubicBezTo>
                    <a:pt x="0" y="3258"/>
                    <a:pt x="25" y="7922"/>
                    <a:pt x="2166" y="9500"/>
                  </a:cubicBezTo>
                  <a:cubicBezTo>
                    <a:pt x="2616" y="9833"/>
                    <a:pt x="3099" y="9985"/>
                    <a:pt x="3571" y="9994"/>
                  </a:cubicBezTo>
                  <a:cubicBezTo>
                    <a:pt x="3665" y="10115"/>
                    <a:pt x="3779" y="10219"/>
                    <a:pt x="3909" y="10300"/>
                  </a:cubicBezTo>
                  <a:cubicBezTo>
                    <a:pt x="4050" y="10387"/>
                    <a:pt x="4190" y="10425"/>
                    <a:pt x="4321" y="10425"/>
                  </a:cubicBezTo>
                  <a:cubicBezTo>
                    <a:pt x="4697" y="10425"/>
                    <a:pt x="5003" y="10111"/>
                    <a:pt x="5084" y="9750"/>
                  </a:cubicBezTo>
                  <a:cubicBezTo>
                    <a:pt x="6064" y="9512"/>
                    <a:pt x="6511" y="8503"/>
                    <a:pt x="6495" y="7430"/>
                  </a:cubicBezTo>
                  <a:cubicBezTo>
                    <a:pt x="6672" y="7053"/>
                    <a:pt x="6867" y="6684"/>
                    <a:pt x="7175" y="6355"/>
                  </a:cubicBezTo>
                  <a:cubicBezTo>
                    <a:pt x="7229" y="6298"/>
                    <a:pt x="7295" y="6251"/>
                    <a:pt x="7350" y="6198"/>
                  </a:cubicBezTo>
                  <a:cubicBezTo>
                    <a:pt x="8920" y="6009"/>
                    <a:pt x="12362" y="5592"/>
                    <a:pt x="12249" y="3398"/>
                  </a:cubicBezTo>
                  <a:cubicBezTo>
                    <a:pt x="12237" y="3201"/>
                    <a:pt x="12206" y="3007"/>
                    <a:pt x="12157" y="2815"/>
                  </a:cubicBezTo>
                  <a:cubicBezTo>
                    <a:pt x="12157" y="2083"/>
                    <a:pt x="11841" y="1416"/>
                    <a:pt x="11307" y="927"/>
                  </a:cubicBezTo>
                  <a:cubicBezTo>
                    <a:pt x="11292" y="911"/>
                    <a:pt x="11283" y="894"/>
                    <a:pt x="11266" y="878"/>
                  </a:cubicBezTo>
                  <a:cubicBezTo>
                    <a:pt x="11264" y="880"/>
                    <a:pt x="11262" y="883"/>
                    <a:pt x="11261" y="887"/>
                  </a:cubicBezTo>
                  <a:cubicBezTo>
                    <a:pt x="11209" y="842"/>
                    <a:pt x="11159" y="795"/>
                    <a:pt x="11103" y="752"/>
                  </a:cubicBezTo>
                  <a:cubicBezTo>
                    <a:pt x="10970" y="650"/>
                    <a:pt x="10831" y="607"/>
                    <a:pt x="10699" y="607"/>
                  </a:cubicBezTo>
                  <a:cubicBezTo>
                    <a:pt x="10659" y="607"/>
                    <a:pt x="10620" y="611"/>
                    <a:pt x="10582" y="618"/>
                  </a:cubicBezTo>
                  <a:cubicBezTo>
                    <a:pt x="10504" y="560"/>
                    <a:pt x="10426" y="499"/>
                    <a:pt x="10343" y="444"/>
                  </a:cubicBezTo>
                  <a:cubicBezTo>
                    <a:pt x="9853" y="111"/>
                    <a:pt x="9277" y="1"/>
                    <a:pt x="8672" y="1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958;p45"/>
            <p:cNvSpPr/>
            <p:nvPr/>
          </p:nvSpPr>
          <p:spPr>
            <a:xfrm>
              <a:off x="1031508" y="3636643"/>
              <a:ext cx="151088" cy="110042"/>
            </a:xfrm>
            <a:custGeom>
              <a:avLst/>
              <a:gdLst/>
              <a:ahLst/>
              <a:cxnLst/>
              <a:rect l="l" t="t" r="r" b="b"/>
              <a:pathLst>
                <a:path w="10903" h="7941" extrusionOk="0">
                  <a:moveTo>
                    <a:pt x="6900" y="1"/>
                  </a:moveTo>
                  <a:cubicBezTo>
                    <a:pt x="6118" y="1"/>
                    <a:pt x="5297" y="209"/>
                    <a:pt x="4506" y="561"/>
                  </a:cubicBezTo>
                  <a:cubicBezTo>
                    <a:pt x="3774" y="649"/>
                    <a:pt x="3082" y="938"/>
                    <a:pt x="2502" y="1392"/>
                  </a:cubicBezTo>
                  <a:cubicBezTo>
                    <a:pt x="2304" y="1456"/>
                    <a:pt x="2107" y="1523"/>
                    <a:pt x="1910" y="1589"/>
                  </a:cubicBezTo>
                  <a:cubicBezTo>
                    <a:pt x="1499" y="1726"/>
                    <a:pt x="1214" y="2172"/>
                    <a:pt x="1340" y="2588"/>
                  </a:cubicBezTo>
                  <a:cubicBezTo>
                    <a:pt x="1122" y="2840"/>
                    <a:pt x="933" y="3117"/>
                    <a:pt x="781" y="3413"/>
                  </a:cubicBezTo>
                  <a:cubicBezTo>
                    <a:pt x="696" y="3566"/>
                    <a:pt x="665" y="3744"/>
                    <a:pt x="691" y="3917"/>
                  </a:cubicBezTo>
                  <a:cubicBezTo>
                    <a:pt x="577" y="4121"/>
                    <a:pt x="478" y="4334"/>
                    <a:pt x="395" y="4554"/>
                  </a:cubicBezTo>
                  <a:cubicBezTo>
                    <a:pt x="0" y="5600"/>
                    <a:pt x="14" y="6902"/>
                    <a:pt x="814" y="7391"/>
                  </a:cubicBezTo>
                  <a:cubicBezTo>
                    <a:pt x="935" y="7708"/>
                    <a:pt x="1211" y="7941"/>
                    <a:pt x="1555" y="7941"/>
                  </a:cubicBezTo>
                  <a:cubicBezTo>
                    <a:pt x="1625" y="7941"/>
                    <a:pt x="1698" y="7931"/>
                    <a:pt x="1773" y="7911"/>
                  </a:cubicBezTo>
                  <a:cubicBezTo>
                    <a:pt x="2206" y="7793"/>
                    <a:pt x="2612" y="7592"/>
                    <a:pt x="2969" y="7319"/>
                  </a:cubicBezTo>
                  <a:cubicBezTo>
                    <a:pt x="3743" y="7083"/>
                    <a:pt x="4529" y="6753"/>
                    <a:pt x="5290" y="6413"/>
                  </a:cubicBezTo>
                  <a:cubicBezTo>
                    <a:pt x="5742" y="6434"/>
                    <a:pt x="6191" y="6491"/>
                    <a:pt x="6641" y="6500"/>
                  </a:cubicBezTo>
                  <a:cubicBezTo>
                    <a:pt x="7140" y="7237"/>
                    <a:pt x="7866" y="7785"/>
                    <a:pt x="8729" y="7785"/>
                  </a:cubicBezTo>
                  <a:cubicBezTo>
                    <a:pt x="8897" y="7785"/>
                    <a:pt x="9071" y="7765"/>
                    <a:pt x="9249" y="7720"/>
                  </a:cubicBezTo>
                  <a:cubicBezTo>
                    <a:pt x="10650" y="7371"/>
                    <a:pt x="10902" y="5672"/>
                    <a:pt x="10714" y="4134"/>
                  </a:cubicBezTo>
                  <a:cubicBezTo>
                    <a:pt x="10760" y="3649"/>
                    <a:pt x="10639" y="3109"/>
                    <a:pt x="10395" y="2688"/>
                  </a:cubicBezTo>
                  <a:cubicBezTo>
                    <a:pt x="10303" y="2404"/>
                    <a:pt x="10201" y="2150"/>
                    <a:pt x="10096" y="1952"/>
                  </a:cubicBezTo>
                  <a:cubicBezTo>
                    <a:pt x="9348" y="558"/>
                    <a:pt x="8178" y="1"/>
                    <a:pt x="6900" y="1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959;p45"/>
            <p:cNvSpPr/>
            <p:nvPr/>
          </p:nvSpPr>
          <p:spPr>
            <a:xfrm>
              <a:off x="1519929" y="3644127"/>
              <a:ext cx="72960" cy="59920"/>
            </a:xfrm>
            <a:custGeom>
              <a:avLst/>
              <a:gdLst/>
              <a:ahLst/>
              <a:cxnLst/>
              <a:rect l="l" t="t" r="r" b="b"/>
              <a:pathLst>
                <a:path w="5265" h="4324" extrusionOk="0">
                  <a:moveTo>
                    <a:pt x="2178" y="0"/>
                  </a:moveTo>
                  <a:cubicBezTo>
                    <a:pt x="2040" y="0"/>
                    <a:pt x="1902" y="13"/>
                    <a:pt x="1766" y="38"/>
                  </a:cubicBezTo>
                  <a:cubicBezTo>
                    <a:pt x="1082" y="170"/>
                    <a:pt x="237" y="706"/>
                    <a:pt x="121" y="1452"/>
                  </a:cubicBezTo>
                  <a:cubicBezTo>
                    <a:pt x="0" y="2226"/>
                    <a:pt x="452" y="2754"/>
                    <a:pt x="1080" y="3050"/>
                  </a:cubicBezTo>
                  <a:cubicBezTo>
                    <a:pt x="1117" y="3168"/>
                    <a:pt x="1181" y="3277"/>
                    <a:pt x="1265" y="3367"/>
                  </a:cubicBezTo>
                  <a:cubicBezTo>
                    <a:pt x="1795" y="3941"/>
                    <a:pt x="2579" y="4323"/>
                    <a:pt x="3358" y="4323"/>
                  </a:cubicBezTo>
                  <a:cubicBezTo>
                    <a:pt x="3429" y="4323"/>
                    <a:pt x="3500" y="4320"/>
                    <a:pt x="3571" y="4314"/>
                  </a:cubicBezTo>
                  <a:cubicBezTo>
                    <a:pt x="3602" y="4318"/>
                    <a:pt x="3632" y="4320"/>
                    <a:pt x="3663" y="4320"/>
                  </a:cubicBezTo>
                  <a:cubicBezTo>
                    <a:pt x="3793" y="4320"/>
                    <a:pt x="3921" y="4284"/>
                    <a:pt x="4033" y="4217"/>
                  </a:cubicBezTo>
                  <a:cubicBezTo>
                    <a:pt x="4155" y="4180"/>
                    <a:pt x="4272" y="4132"/>
                    <a:pt x="4385" y="4075"/>
                  </a:cubicBezTo>
                  <a:cubicBezTo>
                    <a:pt x="5264" y="3606"/>
                    <a:pt x="5238" y="2725"/>
                    <a:pt x="4889" y="1944"/>
                  </a:cubicBezTo>
                  <a:cubicBezTo>
                    <a:pt x="4889" y="1232"/>
                    <a:pt x="4615" y="575"/>
                    <a:pt x="3857" y="222"/>
                  </a:cubicBezTo>
                  <a:cubicBezTo>
                    <a:pt x="3601" y="103"/>
                    <a:pt x="3322" y="42"/>
                    <a:pt x="3042" y="42"/>
                  </a:cubicBezTo>
                  <a:cubicBezTo>
                    <a:pt x="2938" y="42"/>
                    <a:pt x="2834" y="51"/>
                    <a:pt x="2730" y="67"/>
                  </a:cubicBezTo>
                  <a:cubicBezTo>
                    <a:pt x="2548" y="23"/>
                    <a:pt x="2363" y="0"/>
                    <a:pt x="2178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960;p45"/>
            <p:cNvSpPr/>
            <p:nvPr/>
          </p:nvSpPr>
          <p:spPr>
            <a:xfrm>
              <a:off x="1310016" y="3571680"/>
              <a:ext cx="110791" cy="107922"/>
            </a:xfrm>
            <a:custGeom>
              <a:avLst/>
              <a:gdLst/>
              <a:ahLst/>
              <a:cxnLst/>
              <a:rect l="l" t="t" r="r" b="b"/>
              <a:pathLst>
                <a:path w="7995" h="7788" extrusionOk="0">
                  <a:moveTo>
                    <a:pt x="3252" y="1"/>
                  </a:moveTo>
                  <a:cubicBezTo>
                    <a:pt x="2815" y="1"/>
                    <a:pt x="2372" y="123"/>
                    <a:pt x="1961" y="333"/>
                  </a:cubicBezTo>
                  <a:cubicBezTo>
                    <a:pt x="1821" y="405"/>
                    <a:pt x="1696" y="502"/>
                    <a:pt x="1592" y="618"/>
                  </a:cubicBezTo>
                  <a:cubicBezTo>
                    <a:pt x="1120" y="791"/>
                    <a:pt x="690" y="1037"/>
                    <a:pt x="382" y="1480"/>
                  </a:cubicBezTo>
                  <a:cubicBezTo>
                    <a:pt x="0" y="2033"/>
                    <a:pt x="530" y="2689"/>
                    <a:pt x="1110" y="2689"/>
                  </a:cubicBezTo>
                  <a:cubicBezTo>
                    <a:pt x="1171" y="2689"/>
                    <a:pt x="1233" y="2682"/>
                    <a:pt x="1295" y="2666"/>
                  </a:cubicBezTo>
                  <a:cubicBezTo>
                    <a:pt x="1345" y="2654"/>
                    <a:pt x="1397" y="2652"/>
                    <a:pt x="1447" y="2642"/>
                  </a:cubicBezTo>
                  <a:cubicBezTo>
                    <a:pt x="1556" y="2796"/>
                    <a:pt x="1693" y="2929"/>
                    <a:pt x="1850" y="3031"/>
                  </a:cubicBezTo>
                  <a:cubicBezTo>
                    <a:pt x="1686" y="3521"/>
                    <a:pt x="1546" y="4021"/>
                    <a:pt x="1331" y="4489"/>
                  </a:cubicBezTo>
                  <a:cubicBezTo>
                    <a:pt x="1173" y="4724"/>
                    <a:pt x="1054" y="4982"/>
                    <a:pt x="978" y="5254"/>
                  </a:cubicBezTo>
                  <a:cubicBezTo>
                    <a:pt x="704" y="6277"/>
                    <a:pt x="1404" y="7051"/>
                    <a:pt x="2228" y="7229"/>
                  </a:cubicBezTo>
                  <a:cubicBezTo>
                    <a:pt x="2489" y="7556"/>
                    <a:pt x="2857" y="7788"/>
                    <a:pt x="3307" y="7788"/>
                  </a:cubicBezTo>
                  <a:cubicBezTo>
                    <a:pt x="3345" y="7788"/>
                    <a:pt x="3383" y="7786"/>
                    <a:pt x="3422" y="7783"/>
                  </a:cubicBezTo>
                  <a:cubicBezTo>
                    <a:pt x="5529" y="7599"/>
                    <a:pt x="7750" y="5013"/>
                    <a:pt x="7866" y="2926"/>
                  </a:cubicBezTo>
                  <a:cubicBezTo>
                    <a:pt x="7995" y="586"/>
                    <a:pt x="6000" y="37"/>
                    <a:pt x="4106" y="37"/>
                  </a:cubicBezTo>
                  <a:cubicBezTo>
                    <a:pt x="3970" y="37"/>
                    <a:pt x="3834" y="40"/>
                    <a:pt x="3699" y="45"/>
                  </a:cubicBezTo>
                  <a:cubicBezTo>
                    <a:pt x="3552" y="15"/>
                    <a:pt x="3402" y="1"/>
                    <a:pt x="3252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961;p45"/>
            <p:cNvSpPr/>
            <p:nvPr/>
          </p:nvSpPr>
          <p:spPr>
            <a:xfrm>
              <a:off x="1174684" y="3831508"/>
              <a:ext cx="139628" cy="105677"/>
            </a:xfrm>
            <a:custGeom>
              <a:avLst/>
              <a:gdLst/>
              <a:ahLst/>
              <a:cxnLst/>
              <a:rect l="l" t="t" r="r" b="b"/>
              <a:pathLst>
                <a:path w="10076" h="7626" extrusionOk="0">
                  <a:moveTo>
                    <a:pt x="5243" y="0"/>
                  </a:moveTo>
                  <a:cubicBezTo>
                    <a:pt x="3738" y="0"/>
                    <a:pt x="2298" y="775"/>
                    <a:pt x="1571" y="2144"/>
                  </a:cubicBezTo>
                  <a:cubicBezTo>
                    <a:pt x="738" y="2679"/>
                    <a:pt x="1" y="3428"/>
                    <a:pt x="273" y="4538"/>
                  </a:cubicBezTo>
                  <a:cubicBezTo>
                    <a:pt x="576" y="5770"/>
                    <a:pt x="1616" y="6600"/>
                    <a:pt x="2713" y="7133"/>
                  </a:cubicBezTo>
                  <a:cubicBezTo>
                    <a:pt x="3404" y="7468"/>
                    <a:pt x="4122" y="7625"/>
                    <a:pt x="4822" y="7625"/>
                  </a:cubicBezTo>
                  <a:cubicBezTo>
                    <a:pt x="6794" y="7625"/>
                    <a:pt x="8630" y="6382"/>
                    <a:pt x="9361" y="4391"/>
                  </a:cubicBezTo>
                  <a:cubicBezTo>
                    <a:pt x="10076" y="2447"/>
                    <a:pt x="8351" y="828"/>
                    <a:pt x="6693" y="247"/>
                  </a:cubicBezTo>
                  <a:cubicBezTo>
                    <a:pt x="6218" y="80"/>
                    <a:pt x="5727" y="0"/>
                    <a:pt x="5243" y="0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962;p45"/>
            <p:cNvSpPr/>
            <p:nvPr/>
          </p:nvSpPr>
          <p:spPr>
            <a:xfrm>
              <a:off x="1367317" y="3742030"/>
              <a:ext cx="157920" cy="104375"/>
            </a:xfrm>
            <a:custGeom>
              <a:avLst/>
              <a:gdLst/>
              <a:ahLst/>
              <a:cxnLst/>
              <a:rect l="l" t="t" r="r" b="b"/>
              <a:pathLst>
                <a:path w="11396" h="7532" extrusionOk="0">
                  <a:moveTo>
                    <a:pt x="5928" y="1"/>
                  </a:moveTo>
                  <a:cubicBezTo>
                    <a:pt x="3170" y="1"/>
                    <a:pt x="176" y="1521"/>
                    <a:pt x="12" y="4209"/>
                  </a:cubicBezTo>
                  <a:cubicBezTo>
                    <a:pt x="0" y="4427"/>
                    <a:pt x="127" y="4673"/>
                    <a:pt x="310" y="4831"/>
                  </a:cubicBezTo>
                  <a:cubicBezTo>
                    <a:pt x="185" y="5227"/>
                    <a:pt x="324" y="5689"/>
                    <a:pt x="847" y="5795"/>
                  </a:cubicBezTo>
                  <a:cubicBezTo>
                    <a:pt x="2759" y="6178"/>
                    <a:pt x="4463" y="7532"/>
                    <a:pt x="6254" y="7532"/>
                  </a:cubicBezTo>
                  <a:cubicBezTo>
                    <a:pt x="6981" y="7532"/>
                    <a:pt x="7722" y="7309"/>
                    <a:pt x="8498" y="6707"/>
                  </a:cubicBezTo>
                  <a:cubicBezTo>
                    <a:pt x="10281" y="5324"/>
                    <a:pt x="11396" y="2658"/>
                    <a:pt x="9303" y="1012"/>
                  </a:cubicBezTo>
                  <a:cubicBezTo>
                    <a:pt x="8431" y="326"/>
                    <a:pt x="7205" y="1"/>
                    <a:pt x="5928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963;p45"/>
            <p:cNvSpPr/>
            <p:nvPr/>
          </p:nvSpPr>
          <p:spPr>
            <a:xfrm>
              <a:off x="708988" y="3479610"/>
              <a:ext cx="1020175" cy="881226"/>
            </a:xfrm>
            <a:custGeom>
              <a:avLst/>
              <a:gdLst/>
              <a:ahLst/>
              <a:cxnLst/>
              <a:rect l="l" t="t" r="r" b="b"/>
              <a:pathLst>
                <a:path w="73619" h="63592" extrusionOk="0">
                  <a:moveTo>
                    <a:pt x="45084" y="847"/>
                  </a:moveTo>
                  <a:cubicBezTo>
                    <a:pt x="46944" y="847"/>
                    <a:pt x="48802" y="955"/>
                    <a:pt x="50635" y="1155"/>
                  </a:cubicBezTo>
                  <a:cubicBezTo>
                    <a:pt x="58759" y="2041"/>
                    <a:pt x="65084" y="5647"/>
                    <a:pt x="68811" y="13127"/>
                  </a:cubicBezTo>
                  <a:cubicBezTo>
                    <a:pt x="73618" y="22777"/>
                    <a:pt x="68354" y="31839"/>
                    <a:pt x="59431" y="36331"/>
                  </a:cubicBezTo>
                  <a:cubicBezTo>
                    <a:pt x="56886" y="37612"/>
                    <a:pt x="54399" y="38100"/>
                    <a:pt x="51865" y="38100"/>
                  </a:cubicBezTo>
                  <a:cubicBezTo>
                    <a:pt x="49655" y="38100"/>
                    <a:pt x="47409" y="37729"/>
                    <a:pt x="45058" y="37190"/>
                  </a:cubicBezTo>
                  <a:cubicBezTo>
                    <a:pt x="43354" y="36801"/>
                    <a:pt x="41610" y="36502"/>
                    <a:pt x="39884" y="36502"/>
                  </a:cubicBezTo>
                  <a:cubicBezTo>
                    <a:pt x="38193" y="36502"/>
                    <a:pt x="36521" y="36789"/>
                    <a:pt x="34923" y="37559"/>
                  </a:cubicBezTo>
                  <a:cubicBezTo>
                    <a:pt x="31807" y="39061"/>
                    <a:pt x="29366" y="41265"/>
                    <a:pt x="27576" y="44223"/>
                  </a:cubicBezTo>
                  <a:cubicBezTo>
                    <a:pt x="25618" y="47459"/>
                    <a:pt x="26032" y="50637"/>
                    <a:pt x="26382" y="54222"/>
                  </a:cubicBezTo>
                  <a:cubicBezTo>
                    <a:pt x="26866" y="59214"/>
                    <a:pt x="24168" y="62451"/>
                    <a:pt x="19151" y="62669"/>
                  </a:cubicBezTo>
                  <a:cubicBezTo>
                    <a:pt x="18999" y="62676"/>
                    <a:pt x="18847" y="62679"/>
                    <a:pt x="18696" y="62679"/>
                  </a:cubicBezTo>
                  <a:cubicBezTo>
                    <a:pt x="13528" y="62679"/>
                    <a:pt x="9302" y="58817"/>
                    <a:pt x="6411" y="54892"/>
                  </a:cubicBezTo>
                  <a:cubicBezTo>
                    <a:pt x="0" y="46191"/>
                    <a:pt x="1207" y="35182"/>
                    <a:pt x="5266" y="25795"/>
                  </a:cubicBezTo>
                  <a:cubicBezTo>
                    <a:pt x="8870" y="17460"/>
                    <a:pt x="15666" y="11946"/>
                    <a:pt x="23172" y="7243"/>
                  </a:cubicBezTo>
                  <a:cubicBezTo>
                    <a:pt x="24510" y="6405"/>
                    <a:pt x="25890" y="5633"/>
                    <a:pt x="27315" y="4953"/>
                  </a:cubicBezTo>
                  <a:lnTo>
                    <a:pt x="27315" y="4953"/>
                  </a:lnTo>
                  <a:cubicBezTo>
                    <a:pt x="27336" y="4946"/>
                    <a:pt x="27356" y="4936"/>
                    <a:pt x="27377" y="4925"/>
                  </a:cubicBezTo>
                  <a:cubicBezTo>
                    <a:pt x="32794" y="2018"/>
                    <a:pt x="38953" y="847"/>
                    <a:pt x="45084" y="847"/>
                  </a:cubicBezTo>
                  <a:close/>
                  <a:moveTo>
                    <a:pt x="44961" y="1"/>
                  </a:moveTo>
                  <a:cubicBezTo>
                    <a:pt x="38755" y="1"/>
                    <a:pt x="32422" y="1306"/>
                    <a:pt x="26988" y="4217"/>
                  </a:cubicBezTo>
                  <a:lnTo>
                    <a:pt x="26988" y="4217"/>
                  </a:lnTo>
                  <a:cubicBezTo>
                    <a:pt x="26981" y="4220"/>
                    <a:pt x="26975" y="4223"/>
                    <a:pt x="26968" y="4226"/>
                  </a:cubicBezTo>
                  <a:lnTo>
                    <a:pt x="26969" y="4227"/>
                  </a:lnTo>
                  <a:lnTo>
                    <a:pt x="26969" y="4227"/>
                  </a:lnTo>
                  <a:cubicBezTo>
                    <a:pt x="26969" y="4227"/>
                    <a:pt x="26969" y="4227"/>
                    <a:pt x="26968" y="4228"/>
                  </a:cubicBezTo>
                  <a:cubicBezTo>
                    <a:pt x="26965" y="4230"/>
                    <a:pt x="26961" y="4232"/>
                    <a:pt x="26958" y="4234"/>
                  </a:cubicBezTo>
                  <a:lnTo>
                    <a:pt x="26958" y="4234"/>
                  </a:lnTo>
                  <a:cubicBezTo>
                    <a:pt x="12889" y="10925"/>
                    <a:pt x="2081" y="23180"/>
                    <a:pt x="1046" y="39195"/>
                  </a:cubicBezTo>
                  <a:cubicBezTo>
                    <a:pt x="542" y="46988"/>
                    <a:pt x="3911" y="54528"/>
                    <a:pt x="9665" y="59704"/>
                  </a:cubicBezTo>
                  <a:cubicBezTo>
                    <a:pt x="12000" y="61805"/>
                    <a:pt x="15834" y="63591"/>
                    <a:pt x="19392" y="63591"/>
                  </a:cubicBezTo>
                  <a:cubicBezTo>
                    <a:pt x="21399" y="63591"/>
                    <a:pt x="23318" y="63023"/>
                    <a:pt x="24831" y="61622"/>
                  </a:cubicBezTo>
                  <a:cubicBezTo>
                    <a:pt x="26690" y="59900"/>
                    <a:pt x="27283" y="57769"/>
                    <a:pt x="27254" y="55279"/>
                  </a:cubicBezTo>
                  <a:cubicBezTo>
                    <a:pt x="27231" y="53446"/>
                    <a:pt x="26852" y="51632"/>
                    <a:pt x="26780" y="49801"/>
                  </a:cubicBezTo>
                  <a:cubicBezTo>
                    <a:pt x="26659" y="46697"/>
                    <a:pt x="28545" y="43792"/>
                    <a:pt x="30550" y="41602"/>
                  </a:cubicBezTo>
                  <a:cubicBezTo>
                    <a:pt x="33305" y="38590"/>
                    <a:pt x="36668" y="37444"/>
                    <a:pt x="40293" y="37444"/>
                  </a:cubicBezTo>
                  <a:cubicBezTo>
                    <a:pt x="41774" y="37444"/>
                    <a:pt x="43298" y="37636"/>
                    <a:pt x="44843" y="37969"/>
                  </a:cubicBezTo>
                  <a:cubicBezTo>
                    <a:pt x="47347" y="38510"/>
                    <a:pt x="49656" y="38987"/>
                    <a:pt x="52028" y="38987"/>
                  </a:cubicBezTo>
                  <a:cubicBezTo>
                    <a:pt x="53370" y="38987"/>
                    <a:pt x="54732" y="38834"/>
                    <a:pt x="56161" y="38454"/>
                  </a:cubicBezTo>
                  <a:cubicBezTo>
                    <a:pt x="62661" y="36723"/>
                    <a:pt x="68801" y="31822"/>
                    <a:pt x="70881" y="25332"/>
                  </a:cubicBezTo>
                  <a:cubicBezTo>
                    <a:pt x="72908" y="19007"/>
                    <a:pt x="69981" y="12083"/>
                    <a:pt x="65912" y="7285"/>
                  </a:cubicBezTo>
                  <a:cubicBezTo>
                    <a:pt x="61662" y="2273"/>
                    <a:pt x="55181" y="734"/>
                    <a:pt x="48895" y="175"/>
                  </a:cubicBezTo>
                  <a:cubicBezTo>
                    <a:pt x="47596" y="60"/>
                    <a:pt x="46282" y="1"/>
                    <a:pt x="4496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964;p45"/>
            <p:cNvSpPr/>
            <p:nvPr/>
          </p:nvSpPr>
          <p:spPr>
            <a:xfrm>
              <a:off x="886863" y="4053879"/>
              <a:ext cx="166138" cy="167177"/>
            </a:xfrm>
            <a:custGeom>
              <a:avLst/>
              <a:gdLst/>
              <a:ahLst/>
              <a:cxnLst/>
              <a:rect l="l" t="t" r="r" b="b"/>
              <a:pathLst>
                <a:path w="11989" h="12064" extrusionOk="0">
                  <a:moveTo>
                    <a:pt x="6959" y="790"/>
                  </a:moveTo>
                  <a:cubicBezTo>
                    <a:pt x="9773" y="790"/>
                    <a:pt x="9121" y="5202"/>
                    <a:pt x="8614" y="7101"/>
                  </a:cubicBezTo>
                  <a:cubicBezTo>
                    <a:pt x="8281" y="8344"/>
                    <a:pt x="6733" y="11406"/>
                    <a:pt x="5096" y="11406"/>
                  </a:cubicBezTo>
                  <a:cubicBezTo>
                    <a:pt x="4640" y="11406"/>
                    <a:pt x="4176" y="11168"/>
                    <a:pt x="3731" y="10588"/>
                  </a:cubicBezTo>
                  <a:cubicBezTo>
                    <a:pt x="2027" y="8369"/>
                    <a:pt x="3981" y="2725"/>
                    <a:pt x="5797" y="990"/>
                  </a:cubicBezTo>
                  <a:lnTo>
                    <a:pt x="5797" y="990"/>
                  </a:lnTo>
                  <a:cubicBezTo>
                    <a:pt x="5800" y="989"/>
                    <a:pt x="5803" y="988"/>
                    <a:pt x="5806" y="987"/>
                  </a:cubicBezTo>
                  <a:cubicBezTo>
                    <a:pt x="6243" y="852"/>
                    <a:pt x="6625" y="790"/>
                    <a:pt x="6959" y="790"/>
                  </a:cubicBezTo>
                  <a:close/>
                  <a:moveTo>
                    <a:pt x="6847" y="1"/>
                  </a:moveTo>
                  <a:cubicBezTo>
                    <a:pt x="6467" y="1"/>
                    <a:pt x="6049" y="67"/>
                    <a:pt x="5591" y="208"/>
                  </a:cubicBezTo>
                  <a:cubicBezTo>
                    <a:pt x="5532" y="227"/>
                    <a:pt x="5482" y="254"/>
                    <a:pt x="5442" y="288"/>
                  </a:cubicBezTo>
                  <a:lnTo>
                    <a:pt x="5442" y="288"/>
                  </a:lnTo>
                  <a:cubicBezTo>
                    <a:pt x="5377" y="303"/>
                    <a:pt x="5312" y="336"/>
                    <a:pt x="5252" y="392"/>
                  </a:cubicBezTo>
                  <a:cubicBezTo>
                    <a:pt x="3042" y="2462"/>
                    <a:pt x="0" y="11938"/>
                    <a:pt x="5214" y="12062"/>
                  </a:cubicBezTo>
                  <a:cubicBezTo>
                    <a:pt x="5238" y="12063"/>
                    <a:pt x="5262" y="12063"/>
                    <a:pt x="5286" y="12063"/>
                  </a:cubicBezTo>
                  <a:cubicBezTo>
                    <a:pt x="10228" y="12063"/>
                    <a:pt x="11988" y="1"/>
                    <a:pt x="684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965;p45"/>
            <p:cNvSpPr/>
            <p:nvPr/>
          </p:nvSpPr>
          <p:spPr>
            <a:xfrm>
              <a:off x="926634" y="4058909"/>
              <a:ext cx="71948" cy="156354"/>
            </a:xfrm>
            <a:custGeom>
              <a:avLst/>
              <a:gdLst/>
              <a:ahLst/>
              <a:cxnLst/>
              <a:rect l="l" t="t" r="r" b="b"/>
              <a:pathLst>
                <a:path w="5192" h="11283" extrusionOk="0">
                  <a:moveTo>
                    <a:pt x="4589" y="1"/>
                  </a:moveTo>
                  <a:cubicBezTo>
                    <a:pt x="4499" y="1"/>
                    <a:pt x="4405" y="33"/>
                    <a:pt x="4321" y="110"/>
                  </a:cubicBezTo>
                  <a:lnTo>
                    <a:pt x="4319" y="110"/>
                  </a:lnTo>
                  <a:cubicBezTo>
                    <a:pt x="1539" y="2639"/>
                    <a:pt x="0" y="7351"/>
                    <a:pt x="1067" y="10998"/>
                  </a:cubicBezTo>
                  <a:cubicBezTo>
                    <a:pt x="1125" y="11197"/>
                    <a:pt x="1284" y="11283"/>
                    <a:pt x="1444" y="11283"/>
                  </a:cubicBezTo>
                  <a:cubicBezTo>
                    <a:pt x="1687" y="11283"/>
                    <a:pt x="1934" y="11086"/>
                    <a:pt x="1846" y="10784"/>
                  </a:cubicBezTo>
                  <a:cubicBezTo>
                    <a:pt x="859" y="7406"/>
                    <a:pt x="2323" y="3016"/>
                    <a:pt x="4890" y="681"/>
                  </a:cubicBezTo>
                  <a:cubicBezTo>
                    <a:pt x="5191" y="407"/>
                    <a:pt x="4909" y="1"/>
                    <a:pt x="45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966;p45"/>
            <p:cNvSpPr/>
            <p:nvPr/>
          </p:nvSpPr>
          <p:spPr>
            <a:xfrm>
              <a:off x="815899" y="3832214"/>
              <a:ext cx="190582" cy="156714"/>
            </a:xfrm>
            <a:custGeom>
              <a:avLst/>
              <a:gdLst/>
              <a:ahLst/>
              <a:cxnLst/>
              <a:rect l="l" t="t" r="r" b="b"/>
              <a:pathLst>
                <a:path w="13753" h="11309" extrusionOk="0">
                  <a:moveTo>
                    <a:pt x="8835" y="863"/>
                  </a:moveTo>
                  <a:cubicBezTo>
                    <a:pt x="9652" y="863"/>
                    <a:pt x="10469" y="1047"/>
                    <a:pt x="11273" y="1508"/>
                  </a:cubicBezTo>
                  <a:cubicBezTo>
                    <a:pt x="13752" y="2927"/>
                    <a:pt x="12177" y="6339"/>
                    <a:pt x="9722" y="6434"/>
                  </a:cubicBezTo>
                  <a:cubicBezTo>
                    <a:pt x="9073" y="6459"/>
                    <a:pt x="8270" y="6438"/>
                    <a:pt x="7732" y="6864"/>
                  </a:cubicBezTo>
                  <a:cubicBezTo>
                    <a:pt x="7224" y="7265"/>
                    <a:pt x="6875" y="7603"/>
                    <a:pt x="6658" y="8241"/>
                  </a:cubicBezTo>
                  <a:cubicBezTo>
                    <a:pt x="6423" y="8946"/>
                    <a:pt x="6291" y="9708"/>
                    <a:pt x="5637" y="10210"/>
                  </a:cubicBezTo>
                  <a:cubicBezTo>
                    <a:pt x="5297" y="10470"/>
                    <a:pt x="4929" y="10578"/>
                    <a:pt x="4558" y="10578"/>
                  </a:cubicBezTo>
                  <a:cubicBezTo>
                    <a:pt x="3499" y="10578"/>
                    <a:pt x="2421" y="9692"/>
                    <a:pt x="1931" y="8941"/>
                  </a:cubicBezTo>
                  <a:cubicBezTo>
                    <a:pt x="800" y="7206"/>
                    <a:pt x="994" y="3751"/>
                    <a:pt x="3030" y="2813"/>
                  </a:cubicBezTo>
                  <a:cubicBezTo>
                    <a:pt x="3098" y="2782"/>
                    <a:pt x="3147" y="2741"/>
                    <a:pt x="3181" y="2694"/>
                  </a:cubicBezTo>
                  <a:lnTo>
                    <a:pt x="3181" y="2694"/>
                  </a:lnTo>
                  <a:cubicBezTo>
                    <a:pt x="3237" y="2693"/>
                    <a:pt x="3295" y="2680"/>
                    <a:pt x="3354" y="2652"/>
                  </a:cubicBezTo>
                  <a:cubicBezTo>
                    <a:pt x="5079" y="1835"/>
                    <a:pt x="6957" y="863"/>
                    <a:pt x="8835" y="863"/>
                  </a:cubicBezTo>
                  <a:close/>
                  <a:moveTo>
                    <a:pt x="9370" y="0"/>
                  </a:moveTo>
                  <a:cubicBezTo>
                    <a:pt x="7118" y="0"/>
                    <a:pt x="4474" y="1232"/>
                    <a:pt x="2947" y="1954"/>
                  </a:cubicBezTo>
                  <a:cubicBezTo>
                    <a:pt x="2880" y="1986"/>
                    <a:pt x="2830" y="2027"/>
                    <a:pt x="2797" y="2074"/>
                  </a:cubicBezTo>
                  <a:lnTo>
                    <a:pt x="2797" y="2074"/>
                  </a:lnTo>
                  <a:cubicBezTo>
                    <a:pt x="2741" y="2075"/>
                    <a:pt x="2683" y="2088"/>
                    <a:pt x="2623" y="2115"/>
                  </a:cubicBezTo>
                  <a:cubicBezTo>
                    <a:pt x="1" y="3325"/>
                    <a:pt x="115" y="7132"/>
                    <a:pt x="1233" y="9348"/>
                  </a:cubicBezTo>
                  <a:cubicBezTo>
                    <a:pt x="1879" y="10627"/>
                    <a:pt x="3376" y="11264"/>
                    <a:pt x="4725" y="11307"/>
                  </a:cubicBezTo>
                  <a:cubicBezTo>
                    <a:pt x="4754" y="11308"/>
                    <a:pt x="4782" y="11309"/>
                    <a:pt x="4811" y="11309"/>
                  </a:cubicBezTo>
                  <a:cubicBezTo>
                    <a:pt x="6258" y="11309"/>
                    <a:pt x="6944" y="10067"/>
                    <a:pt x="7297" y="8872"/>
                  </a:cubicBezTo>
                  <a:cubicBezTo>
                    <a:pt x="7977" y="6576"/>
                    <a:pt x="11088" y="7722"/>
                    <a:pt x="12559" y="6043"/>
                  </a:cubicBezTo>
                  <a:cubicBezTo>
                    <a:pt x="13546" y="4918"/>
                    <a:pt x="13435" y="3215"/>
                    <a:pt x="12819" y="1970"/>
                  </a:cubicBezTo>
                  <a:cubicBezTo>
                    <a:pt x="12093" y="505"/>
                    <a:pt x="10812" y="0"/>
                    <a:pt x="93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967;p45"/>
            <p:cNvSpPr/>
            <p:nvPr/>
          </p:nvSpPr>
          <p:spPr>
            <a:xfrm>
              <a:off x="1013299" y="3630103"/>
              <a:ext cx="185316" cy="123387"/>
            </a:xfrm>
            <a:custGeom>
              <a:avLst/>
              <a:gdLst/>
              <a:ahLst/>
              <a:cxnLst/>
              <a:rect l="l" t="t" r="r" b="b"/>
              <a:pathLst>
                <a:path w="13373" h="8904" extrusionOk="0">
                  <a:moveTo>
                    <a:pt x="7764" y="824"/>
                  </a:moveTo>
                  <a:cubicBezTo>
                    <a:pt x="9518" y="824"/>
                    <a:pt x="11150" y="1530"/>
                    <a:pt x="11789" y="3304"/>
                  </a:cubicBezTo>
                  <a:cubicBezTo>
                    <a:pt x="12239" y="4552"/>
                    <a:pt x="11931" y="5996"/>
                    <a:pt x="11084" y="6989"/>
                  </a:cubicBezTo>
                  <a:cubicBezTo>
                    <a:pt x="10715" y="7422"/>
                    <a:pt x="10129" y="7773"/>
                    <a:pt x="9565" y="7773"/>
                  </a:cubicBezTo>
                  <a:cubicBezTo>
                    <a:pt x="9288" y="7773"/>
                    <a:pt x="9016" y="7688"/>
                    <a:pt x="8779" y="7488"/>
                  </a:cubicBezTo>
                  <a:cubicBezTo>
                    <a:pt x="8453" y="7213"/>
                    <a:pt x="8185" y="6968"/>
                    <a:pt x="7795" y="6783"/>
                  </a:cubicBezTo>
                  <a:cubicBezTo>
                    <a:pt x="7553" y="6668"/>
                    <a:pt x="7311" y="6619"/>
                    <a:pt x="7071" y="6619"/>
                  </a:cubicBezTo>
                  <a:cubicBezTo>
                    <a:pt x="5733" y="6619"/>
                    <a:pt x="4435" y="8139"/>
                    <a:pt x="3166" y="8139"/>
                  </a:cubicBezTo>
                  <a:cubicBezTo>
                    <a:pt x="2806" y="8139"/>
                    <a:pt x="2449" y="8017"/>
                    <a:pt x="2093" y="7702"/>
                  </a:cubicBezTo>
                  <a:cubicBezTo>
                    <a:pt x="774" y="6536"/>
                    <a:pt x="2304" y="3359"/>
                    <a:pt x="3239" y="2399"/>
                  </a:cubicBezTo>
                  <a:cubicBezTo>
                    <a:pt x="3258" y="2380"/>
                    <a:pt x="3274" y="2360"/>
                    <a:pt x="3287" y="2340"/>
                  </a:cubicBezTo>
                  <a:lnTo>
                    <a:pt x="3287" y="2340"/>
                  </a:lnTo>
                  <a:cubicBezTo>
                    <a:pt x="3298" y="2333"/>
                    <a:pt x="3308" y="2325"/>
                    <a:pt x="3319" y="2317"/>
                  </a:cubicBezTo>
                  <a:cubicBezTo>
                    <a:pt x="4458" y="1414"/>
                    <a:pt x="6162" y="824"/>
                    <a:pt x="7764" y="824"/>
                  </a:cubicBezTo>
                  <a:close/>
                  <a:moveTo>
                    <a:pt x="8023" y="1"/>
                  </a:moveTo>
                  <a:cubicBezTo>
                    <a:pt x="6088" y="1"/>
                    <a:pt x="4006" y="749"/>
                    <a:pt x="2749" y="1746"/>
                  </a:cubicBezTo>
                  <a:cubicBezTo>
                    <a:pt x="2720" y="1769"/>
                    <a:pt x="2696" y="1794"/>
                    <a:pt x="2676" y="1819"/>
                  </a:cubicBezTo>
                  <a:lnTo>
                    <a:pt x="2676" y="1819"/>
                  </a:lnTo>
                  <a:cubicBezTo>
                    <a:pt x="2673" y="1822"/>
                    <a:pt x="2671" y="1825"/>
                    <a:pt x="2668" y="1827"/>
                  </a:cubicBezTo>
                  <a:cubicBezTo>
                    <a:pt x="1389" y="3143"/>
                    <a:pt x="0" y="6421"/>
                    <a:pt x="1373" y="8090"/>
                  </a:cubicBezTo>
                  <a:cubicBezTo>
                    <a:pt x="1830" y="8645"/>
                    <a:pt x="2515" y="8904"/>
                    <a:pt x="3213" y="8904"/>
                  </a:cubicBezTo>
                  <a:cubicBezTo>
                    <a:pt x="3623" y="8904"/>
                    <a:pt x="4038" y="8814"/>
                    <a:pt x="4413" y="8642"/>
                  </a:cubicBezTo>
                  <a:cubicBezTo>
                    <a:pt x="5219" y="8271"/>
                    <a:pt x="6129" y="7498"/>
                    <a:pt x="7024" y="7498"/>
                  </a:cubicBezTo>
                  <a:cubicBezTo>
                    <a:pt x="7357" y="7498"/>
                    <a:pt x="7687" y="7605"/>
                    <a:pt x="8010" y="7879"/>
                  </a:cubicBezTo>
                  <a:cubicBezTo>
                    <a:pt x="8381" y="8194"/>
                    <a:pt x="8811" y="8635"/>
                    <a:pt x="9341" y="8635"/>
                  </a:cubicBezTo>
                  <a:cubicBezTo>
                    <a:pt x="9368" y="8635"/>
                    <a:pt x="9395" y="8634"/>
                    <a:pt x="9423" y="8632"/>
                  </a:cubicBezTo>
                  <a:cubicBezTo>
                    <a:pt x="12538" y="8371"/>
                    <a:pt x="13373" y="4749"/>
                    <a:pt x="12249" y="2315"/>
                  </a:cubicBezTo>
                  <a:cubicBezTo>
                    <a:pt x="11478" y="641"/>
                    <a:pt x="9813" y="1"/>
                    <a:pt x="80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968;p45"/>
            <p:cNvSpPr/>
            <p:nvPr/>
          </p:nvSpPr>
          <p:spPr>
            <a:xfrm>
              <a:off x="1166314" y="3822611"/>
              <a:ext cx="157089" cy="119826"/>
            </a:xfrm>
            <a:custGeom>
              <a:avLst/>
              <a:gdLst/>
              <a:ahLst/>
              <a:cxnLst/>
              <a:rect l="l" t="t" r="r" b="b"/>
              <a:pathLst>
                <a:path w="11336" h="8647" extrusionOk="0">
                  <a:moveTo>
                    <a:pt x="5976" y="797"/>
                  </a:moveTo>
                  <a:cubicBezTo>
                    <a:pt x="7396" y="797"/>
                    <a:pt x="8710" y="1503"/>
                    <a:pt x="9513" y="2784"/>
                  </a:cubicBezTo>
                  <a:cubicBezTo>
                    <a:pt x="10745" y="4751"/>
                    <a:pt x="9175" y="6897"/>
                    <a:pt x="7280" y="7600"/>
                  </a:cubicBezTo>
                  <a:cubicBezTo>
                    <a:pt x="6716" y="7810"/>
                    <a:pt x="6092" y="7915"/>
                    <a:pt x="5461" y="7915"/>
                  </a:cubicBezTo>
                  <a:cubicBezTo>
                    <a:pt x="3863" y="7915"/>
                    <a:pt x="2220" y="7243"/>
                    <a:pt x="1398" y="5902"/>
                  </a:cubicBezTo>
                  <a:cubicBezTo>
                    <a:pt x="115" y="3811"/>
                    <a:pt x="3150" y="1638"/>
                    <a:pt x="4775" y="1043"/>
                  </a:cubicBezTo>
                  <a:cubicBezTo>
                    <a:pt x="4853" y="1014"/>
                    <a:pt x="4914" y="970"/>
                    <a:pt x="4957" y="916"/>
                  </a:cubicBezTo>
                  <a:lnTo>
                    <a:pt x="4957" y="916"/>
                  </a:lnTo>
                  <a:cubicBezTo>
                    <a:pt x="5299" y="836"/>
                    <a:pt x="5640" y="797"/>
                    <a:pt x="5976" y="797"/>
                  </a:cubicBezTo>
                  <a:close/>
                  <a:moveTo>
                    <a:pt x="5929" y="1"/>
                  </a:moveTo>
                  <a:cubicBezTo>
                    <a:pt x="5466" y="1"/>
                    <a:pt x="5003" y="61"/>
                    <a:pt x="4560" y="184"/>
                  </a:cubicBezTo>
                  <a:cubicBezTo>
                    <a:pt x="4449" y="215"/>
                    <a:pt x="4373" y="277"/>
                    <a:pt x="4328" y="355"/>
                  </a:cubicBezTo>
                  <a:lnTo>
                    <a:pt x="4328" y="355"/>
                  </a:lnTo>
                  <a:cubicBezTo>
                    <a:pt x="2210" y="1203"/>
                    <a:pt x="1" y="3118"/>
                    <a:pt x="428" y="5604"/>
                  </a:cubicBezTo>
                  <a:cubicBezTo>
                    <a:pt x="811" y="7843"/>
                    <a:pt x="3370" y="8647"/>
                    <a:pt x="5526" y="8647"/>
                  </a:cubicBezTo>
                  <a:cubicBezTo>
                    <a:pt x="6113" y="8647"/>
                    <a:pt x="6670" y="8587"/>
                    <a:pt x="7145" y="8481"/>
                  </a:cubicBezTo>
                  <a:cubicBezTo>
                    <a:pt x="9592" y="7936"/>
                    <a:pt x="11336" y="5429"/>
                    <a:pt x="10503" y="2999"/>
                  </a:cubicBezTo>
                  <a:cubicBezTo>
                    <a:pt x="9839" y="1061"/>
                    <a:pt x="7873" y="1"/>
                    <a:pt x="59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969;p45"/>
            <p:cNvSpPr/>
            <p:nvPr/>
          </p:nvSpPr>
          <p:spPr>
            <a:xfrm>
              <a:off x="1298085" y="3559804"/>
              <a:ext cx="133462" cy="123013"/>
            </a:xfrm>
            <a:custGeom>
              <a:avLst/>
              <a:gdLst/>
              <a:ahLst/>
              <a:cxnLst/>
              <a:rect l="l" t="t" r="r" b="b"/>
              <a:pathLst>
                <a:path w="9631" h="8877" extrusionOk="0">
                  <a:moveTo>
                    <a:pt x="4659" y="809"/>
                  </a:moveTo>
                  <a:lnTo>
                    <a:pt x="4659" y="809"/>
                  </a:lnTo>
                  <a:cubicBezTo>
                    <a:pt x="6745" y="859"/>
                    <a:pt x="8932" y="1761"/>
                    <a:pt x="8507" y="4224"/>
                  </a:cubicBezTo>
                  <a:cubicBezTo>
                    <a:pt x="8185" y="6090"/>
                    <a:pt x="6485" y="7527"/>
                    <a:pt x="4740" y="8008"/>
                  </a:cubicBezTo>
                  <a:cubicBezTo>
                    <a:pt x="4550" y="8060"/>
                    <a:pt x="4350" y="8087"/>
                    <a:pt x="4148" y="8087"/>
                  </a:cubicBezTo>
                  <a:cubicBezTo>
                    <a:pt x="3546" y="8087"/>
                    <a:pt x="2932" y="7851"/>
                    <a:pt x="2561" y="7359"/>
                  </a:cubicBezTo>
                  <a:cubicBezTo>
                    <a:pt x="1989" y="6599"/>
                    <a:pt x="2478" y="5829"/>
                    <a:pt x="2805" y="5169"/>
                  </a:cubicBezTo>
                  <a:cubicBezTo>
                    <a:pt x="3028" y="4717"/>
                    <a:pt x="3057" y="4311"/>
                    <a:pt x="2874" y="3848"/>
                  </a:cubicBezTo>
                  <a:cubicBezTo>
                    <a:pt x="2696" y="3400"/>
                    <a:pt x="2218" y="3023"/>
                    <a:pt x="1766" y="2879"/>
                  </a:cubicBezTo>
                  <a:cubicBezTo>
                    <a:pt x="64" y="2337"/>
                    <a:pt x="4165" y="913"/>
                    <a:pt x="4444" y="888"/>
                  </a:cubicBezTo>
                  <a:cubicBezTo>
                    <a:pt x="4530" y="881"/>
                    <a:pt x="4601" y="852"/>
                    <a:pt x="4659" y="809"/>
                  </a:cubicBezTo>
                  <a:close/>
                  <a:moveTo>
                    <a:pt x="4522" y="0"/>
                  </a:moveTo>
                  <a:cubicBezTo>
                    <a:pt x="4407" y="0"/>
                    <a:pt x="4317" y="40"/>
                    <a:pt x="4254" y="102"/>
                  </a:cubicBezTo>
                  <a:lnTo>
                    <a:pt x="4254" y="102"/>
                  </a:lnTo>
                  <a:cubicBezTo>
                    <a:pt x="2955" y="261"/>
                    <a:pt x="1862" y="825"/>
                    <a:pt x="833" y="1631"/>
                  </a:cubicBezTo>
                  <a:cubicBezTo>
                    <a:pt x="182" y="2142"/>
                    <a:pt x="0" y="3073"/>
                    <a:pt x="914" y="3431"/>
                  </a:cubicBezTo>
                  <a:cubicBezTo>
                    <a:pt x="2533" y="4067"/>
                    <a:pt x="2007" y="4619"/>
                    <a:pt x="1676" y="5668"/>
                  </a:cubicBezTo>
                  <a:cubicBezTo>
                    <a:pt x="1498" y="6234"/>
                    <a:pt x="1439" y="6852"/>
                    <a:pt x="1699" y="7411"/>
                  </a:cubicBezTo>
                  <a:cubicBezTo>
                    <a:pt x="2155" y="8392"/>
                    <a:pt x="3047" y="8876"/>
                    <a:pt x="4076" y="8876"/>
                  </a:cubicBezTo>
                  <a:cubicBezTo>
                    <a:pt x="4236" y="8876"/>
                    <a:pt x="4401" y="8864"/>
                    <a:pt x="4567" y="8841"/>
                  </a:cubicBezTo>
                  <a:cubicBezTo>
                    <a:pt x="6864" y="8515"/>
                    <a:pt x="9118" y="6422"/>
                    <a:pt x="9348" y="4051"/>
                  </a:cubicBezTo>
                  <a:cubicBezTo>
                    <a:pt x="9630" y="1153"/>
                    <a:pt x="7027" y="16"/>
                    <a:pt x="4525" y="0"/>
                  </a:cubicBezTo>
                  <a:cubicBezTo>
                    <a:pt x="4524" y="0"/>
                    <a:pt x="4523" y="0"/>
                    <a:pt x="452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970;p45"/>
            <p:cNvSpPr/>
            <p:nvPr/>
          </p:nvSpPr>
          <p:spPr>
            <a:xfrm>
              <a:off x="1356716" y="3737692"/>
              <a:ext cx="166581" cy="118371"/>
            </a:xfrm>
            <a:custGeom>
              <a:avLst/>
              <a:gdLst/>
              <a:ahLst/>
              <a:cxnLst/>
              <a:rect l="l" t="t" r="r" b="b"/>
              <a:pathLst>
                <a:path w="12021" h="8542" extrusionOk="0">
                  <a:moveTo>
                    <a:pt x="5450" y="806"/>
                  </a:moveTo>
                  <a:cubicBezTo>
                    <a:pt x="7525" y="806"/>
                    <a:pt x="10265" y="911"/>
                    <a:pt x="11113" y="3091"/>
                  </a:cubicBezTo>
                  <a:cubicBezTo>
                    <a:pt x="11624" y="4406"/>
                    <a:pt x="9981" y="5775"/>
                    <a:pt x="9091" y="6437"/>
                  </a:cubicBezTo>
                  <a:cubicBezTo>
                    <a:pt x="8278" y="7041"/>
                    <a:pt x="7336" y="7589"/>
                    <a:pt x="6376" y="7589"/>
                  </a:cubicBezTo>
                  <a:cubicBezTo>
                    <a:pt x="5896" y="7589"/>
                    <a:pt x="5412" y="7452"/>
                    <a:pt x="4937" y="7117"/>
                  </a:cubicBezTo>
                  <a:cubicBezTo>
                    <a:pt x="4326" y="6684"/>
                    <a:pt x="3673" y="6296"/>
                    <a:pt x="2974" y="6023"/>
                  </a:cubicBezTo>
                  <a:cubicBezTo>
                    <a:pt x="1902" y="5601"/>
                    <a:pt x="345" y="5232"/>
                    <a:pt x="1061" y="3766"/>
                  </a:cubicBezTo>
                  <a:cubicBezTo>
                    <a:pt x="1714" y="2433"/>
                    <a:pt x="3400" y="1346"/>
                    <a:pt x="4760" y="873"/>
                  </a:cubicBezTo>
                  <a:cubicBezTo>
                    <a:pt x="4808" y="857"/>
                    <a:pt x="4849" y="834"/>
                    <a:pt x="4884" y="807"/>
                  </a:cubicBezTo>
                  <a:lnTo>
                    <a:pt x="4884" y="807"/>
                  </a:lnTo>
                  <a:cubicBezTo>
                    <a:pt x="5065" y="807"/>
                    <a:pt x="5255" y="806"/>
                    <a:pt x="5450" y="806"/>
                  </a:cubicBezTo>
                  <a:close/>
                  <a:moveTo>
                    <a:pt x="4814" y="1"/>
                  </a:moveTo>
                  <a:cubicBezTo>
                    <a:pt x="4706" y="1"/>
                    <a:pt x="4620" y="35"/>
                    <a:pt x="4557" y="90"/>
                  </a:cubicBezTo>
                  <a:lnTo>
                    <a:pt x="4557" y="90"/>
                  </a:lnTo>
                  <a:cubicBezTo>
                    <a:pt x="4553" y="92"/>
                    <a:pt x="4550" y="93"/>
                    <a:pt x="4546" y="94"/>
                  </a:cubicBezTo>
                  <a:lnTo>
                    <a:pt x="4546" y="96"/>
                  </a:lnTo>
                  <a:cubicBezTo>
                    <a:pt x="2920" y="660"/>
                    <a:pt x="100" y="2362"/>
                    <a:pt x="33" y="4353"/>
                  </a:cubicBezTo>
                  <a:cubicBezTo>
                    <a:pt x="0" y="5282"/>
                    <a:pt x="519" y="5824"/>
                    <a:pt x="1302" y="6245"/>
                  </a:cubicBezTo>
                  <a:cubicBezTo>
                    <a:pt x="2102" y="6674"/>
                    <a:pt x="3002" y="6880"/>
                    <a:pt x="3798" y="7337"/>
                  </a:cubicBezTo>
                  <a:cubicBezTo>
                    <a:pt x="4544" y="7763"/>
                    <a:pt x="5119" y="8289"/>
                    <a:pt x="5970" y="8490"/>
                  </a:cubicBezTo>
                  <a:cubicBezTo>
                    <a:pt x="6120" y="8525"/>
                    <a:pt x="6280" y="8542"/>
                    <a:pt x="6446" y="8542"/>
                  </a:cubicBezTo>
                  <a:cubicBezTo>
                    <a:pt x="8595" y="8542"/>
                    <a:pt x="11936" y="5753"/>
                    <a:pt x="11967" y="3738"/>
                  </a:cubicBezTo>
                  <a:cubicBezTo>
                    <a:pt x="12020" y="202"/>
                    <a:pt x="7328" y="1"/>
                    <a:pt x="481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971;p45"/>
            <p:cNvSpPr/>
            <p:nvPr/>
          </p:nvSpPr>
          <p:spPr>
            <a:xfrm>
              <a:off x="1504284" y="3635840"/>
              <a:ext cx="94425" cy="80055"/>
            </a:xfrm>
            <a:custGeom>
              <a:avLst/>
              <a:gdLst/>
              <a:ahLst/>
              <a:cxnLst/>
              <a:rect l="l" t="t" r="r" b="b"/>
              <a:pathLst>
                <a:path w="6814" h="5777" extrusionOk="0">
                  <a:moveTo>
                    <a:pt x="3045" y="777"/>
                  </a:moveTo>
                  <a:lnTo>
                    <a:pt x="3045" y="777"/>
                  </a:lnTo>
                  <a:cubicBezTo>
                    <a:pt x="3092" y="798"/>
                    <a:pt x="3146" y="810"/>
                    <a:pt x="3208" y="811"/>
                  </a:cubicBezTo>
                  <a:cubicBezTo>
                    <a:pt x="3866" y="820"/>
                    <a:pt x="4496" y="870"/>
                    <a:pt x="5065" y="1221"/>
                  </a:cubicBezTo>
                  <a:cubicBezTo>
                    <a:pt x="5728" y="1630"/>
                    <a:pt x="5952" y="2615"/>
                    <a:pt x="5952" y="3326"/>
                  </a:cubicBezTo>
                  <a:cubicBezTo>
                    <a:pt x="5952" y="3721"/>
                    <a:pt x="5805" y="4006"/>
                    <a:pt x="5621" y="4342"/>
                  </a:cubicBezTo>
                  <a:cubicBezTo>
                    <a:pt x="5502" y="4558"/>
                    <a:pt x="5271" y="4912"/>
                    <a:pt x="5285" y="4925"/>
                  </a:cubicBezTo>
                  <a:lnTo>
                    <a:pt x="5285" y="4925"/>
                  </a:lnTo>
                  <a:cubicBezTo>
                    <a:pt x="5019" y="4699"/>
                    <a:pt x="4778" y="4517"/>
                    <a:pt x="4437" y="4411"/>
                  </a:cubicBezTo>
                  <a:cubicBezTo>
                    <a:pt x="3902" y="4247"/>
                    <a:pt x="3331" y="4325"/>
                    <a:pt x="2784" y="4131"/>
                  </a:cubicBezTo>
                  <a:cubicBezTo>
                    <a:pt x="2256" y="3942"/>
                    <a:pt x="1799" y="3549"/>
                    <a:pt x="1501" y="3080"/>
                  </a:cubicBezTo>
                  <a:cubicBezTo>
                    <a:pt x="740" y="1879"/>
                    <a:pt x="1941" y="1060"/>
                    <a:pt x="2992" y="794"/>
                  </a:cubicBezTo>
                  <a:cubicBezTo>
                    <a:pt x="3010" y="789"/>
                    <a:pt x="3028" y="783"/>
                    <a:pt x="3045" y="777"/>
                  </a:cubicBezTo>
                  <a:close/>
                  <a:moveTo>
                    <a:pt x="2886" y="1"/>
                  </a:moveTo>
                  <a:cubicBezTo>
                    <a:pt x="2852" y="1"/>
                    <a:pt x="2816" y="5"/>
                    <a:pt x="2779" y="15"/>
                  </a:cubicBezTo>
                  <a:lnTo>
                    <a:pt x="2779" y="18"/>
                  </a:lnTo>
                  <a:cubicBezTo>
                    <a:pt x="1316" y="387"/>
                    <a:pt x="0" y="1503"/>
                    <a:pt x="631" y="3130"/>
                  </a:cubicBezTo>
                  <a:cubicBezTo>
                    <a:pt x="882" y="3785"/>
                    <a:pt x="1404" y="4278"/>
                    <a:pt x="1989" y="4638"/>
                  </a:cubicBezTo>
                  <a:cubicBezTo>
                    <a:pt x="2329" y="4849"/>
                    <a:pt x="2725" y="4979"/>
                    <a:pt x="3111" y="5073"/>
                  </a:cubicBezTo>
                  <a:cubicBezTo>
                    <a:pt x="3554" y="5180"/>
                    <a:pt x="4077" y="5073"/>
                    <a:pt x="4479" y="5303"/>
                  </a:cubicBezTo>
                  <a:cubicBezTo>
                    <a:pt x="4737" y="5451"/>
                    <a:pt x="4987" y="5777"/>
                    <a:pt x="5293" y="5777"/>
                  </a:cubicBezTo>
                  <a:cubicBezTo>
                    <a:pt x="5384" y="5777"/>
                    <a:pt x="5479" y="5748"/>
                    <a:pt x="5581" y="5679"/>
                  </a:cubicBezTo>
                  <a:cubicBezTo>
                    <a:pt x="6204" y="5251"/>
                    <a:pt x="6689" y="4295"/>
                    <a:pt x="6743" y="3551"/>
                  </a:cubicBezTo>
                  <a:cubicBezTo>
                    <a:pt x="6814" y="2554"/>
                    <a:pt x="6520" y="1581"/>
                    <a:pt x="5846" y="832"/>
                  </a:cubicBezTo>
                  <a:cubicBezTo>
                    <a:pt x="5200" y="112"/>
                    <a:pt x="4108" y="16"/>
                    <a:pt x="3208" y="2"/>
                  </a:cubicBezTo>
                  <a:cubicBezTo>
                    <a:pt x="3206" y="2"/>
                    <a:pt x="3204" y="2"/>
                    <a:pt x="3201" y="2"/>
                  </a:cubicBezTo>
                  <a:cubicBezTo>
                    <a:pt x="3140" y="2"/>
                    <a:pt x="3087" y="14"/>
                    <a:pt x="3040" y="34"/>
                  </a:cubicBezTo>
                  <a:lnTo>
                    <a:pt x="3040" y="34"/>
                  </a:lnTo>
                  <a:cubicBezTo>
                    <a:pt x="2994" y="13"/>
                    <a:pt x="2943" y="1"/>
                    <a:pt x="2886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9145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/>
      <p:bldP spid="981" grpId="1" build="p"/>
      <p:bldP spid="983" grpId="0" build="p"/>
      <p:bldP spid="985" grpId="0" build="p"/>
      <p:bldP spid="98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31"/>
          <p:cNvGrpSpPr/>
          <p:nvPr/>
        </p:nvGrpSpPr>
        <p:grpSpPr>
          <a:xfrm>
            <a:off x="1146625" y="2025923"/>
            <a:ext cx="1901098" cy="2324526"/>
            <a:chOff x="1146625" y="2025923"/>
            <a:chExt cx="1901098" cy="2324526"/>
          </a:xfrm>
        </p:grpSpPr>
        <p:sp>
          <p:nvSpPr>
            <p:cNvPr id="867" name="Google Shape;867;p31"/>
            <p:cNvSpPr/>
            <p:nvPr/>
          </p:nvSpPr>
          <p:spPr>
            <a:xfrm>
              <a:off x="114662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121862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69" name="Google Shape;869;p31"/>
          <p:cNvGrpSpPr/>
          <p:nvPr/>
        </p:nvGrpSpPr>
        <p:grpSpPr>
          <a:xfrm>
            <a:off x="3621450" y="2025923"/>
            <a:ext cx="1901098" cy="2324526"/>
            <a:chOff x="3621450" y="2025923"/>
            <a:chExt cx="1901098" cy="2324526"/>
          </a:xfrm>
        </p:grpSpPr>
        <p:sp>
          <p:nvSpPr>
            <p:cNvPr id="870" name="Google Shape;870;p31"/>
            <p:cNvSpPr/>
            <p:nvPr/>
          </p:nvSpPr>
          <p:spPr>
            <a:xfrm>
              <a:off x="3621450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3693451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31"/>
          <p:cNvGrpSpPr/>
          <p:nvPr/>
        </p:nvGrpSpPr>
        <p:grpSpPr>
          <a:xfrm>
            <a:off x="6096275" y="2025923"/>
            <a:ext cx="1901098" cy="2324526"/>
            <a:chOff x="6096275" y="2025923"/>
            <a:chExt cx="1901098" cy="2324526"/>
          </a:xfrm>
        </p:grpSpPr>
        <p:sp>
          <p:nvSpPr>
            <p:cNvPr id="873" name="Google Shape;873;p31"/>
            <p:cNvSpPr/>
            <p:nvPr/>
          </p:nvSpPr>
          <p:spPr>
            <a:xfrm>
              <a:off x="609627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616827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31"/>
          <p:cNvSpPr txBox="1">
            <a:spLocks noGrp="1"/>
          </p:cNvSpPr>
          <p:nvPr>
            <p:ph type="subTitle" idx="1"/>
          </p:nvPr>
        </p:nvSpPr>
        <p:spPr>
          <a:xfrm>
            <a:off x="1248913" y="2607333"/>
            <a:ext cx="1696500" cy="995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300" b="1" dirty="0"/>
              <a:t>K</a:t>
            </a:r>
            <a:r>
              <a:rPr lang="vi-VN" sz="1300" b="1" dirty="0" smtClean="0"/>
              <a:t>hông </a:t>
            </a:r>
            <a:r>
              <a:rPr lang="en-US" sz="1300" b="1" dirty="0" err="1" smtClean="0"/>
              <a:t>bị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ảnh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hưởng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bởi</a:t>
            </a:r>
            <a:r>
              <a:rPr lang="vi-VN" sz="1300" b="1" dirty="0" smtClean="0"/>
              <a:t> </a:t>
            </a:r>
            <a:r>
              <a:rPr lang="vi-VN" sz="1300" b="1" dirty="0"/>
              <a:t>thứ tự,  định hướng, tỷ lệ và </a:t>
            </a:r>
            <a:r>
              <a:rPr lang="en-US" sz="1300" b="1" dirty="0" err="1" smtClean="0"/>
              <a:t>ánh</a:t>
            </a:r>
            <a:r>
              <a:rPr lang="vi-VN" sz="1300" b="1" dirty="0" smtClean="0"/>
              <a:t> </a:t>
            </a:r>
            <a:r>
              <a:rPr lang="vi-VN" sz="1300" b="1" dirty="0"/>
              <a:t>sáng của hình ảnh đầu </a:t>
            </a:r>
            <a:r>
              <a:rPr lang="vi-VN" sz="1300" b="1" dirty="0" smtClean="0"/>
              <a:t>vào</a:t>
            </a:r>
            <a:r>
              <a:rPr lang="en-US" sz="1300" b="1" dirty="0"/>
              <a:t> </a:t>
            </a:r>
            <a:r>
              <a:rPr lang="en-US" sz="1300" b="1" dirty="0" err="1" smtClean="0"/>
              <a:t>dù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chỉ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là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một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góc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nhỏ</a:t>
            </a:r>
            <a:r>
              <a:rPr lang="en-US" sz="1300" b="1" dirty="0" smtClean="0"/>
              <a:t>.</a:t>
            </a:r>
            <a:endParaRPr sz="1300" dirty="0"/>
          </a:p>
        </p:txBody>
      </p:sp>
      <p:sp>
        <p:nvSpPr>
          <p:cNvPr id="876" name="Google Shape;876;p31"/>
          <p:cNvSpPr txBox="1">
            <a:spLocks noGrp="1"/>
          </p:cNvSpPr>
          <p:nvPr>
            <p:ph type="subTitle" idx="2"/>
          </p:nvPr>
        </p:nvSpPr>
        <p:spPr>
          <a:xfrm>
            <a:off x="3702120" y="2542660"/>
            <a:ext cx="1696500" cy="1324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300" b="1" dirty="0" smtClean="0"/>
              <a:t>Ta </a:t>
            </a:r>
            <a:r>
              <a:rPr lang="vi-VN" sz="1300" b="1" dirty="0" smtClean="0"/>
              <a:t>có </a:t>
            </a:r>
            <a:r>
              <a:rPr lang="vi-VN" sz="1300" b="1" dirty="0"/>
              <a:t>thể </a:t>
            </a:r>
            <a:r>
              <a:rPr lang="en-US" sz="1300" b="1" dirty="0" err="1" smtClean="0"/>
              <a:t>tìm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ra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mối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nối</a:t>
            </a:r>
            <a:r>
              <a:rPr lang="en-US" sz="1300" b="1" dirty="0" smtClean="0"/>
              <a:t> </a:t>
            </a:r>
            <a:r>
              <a:rPr lang="vi-VN" sz="1300" b="1" dirty="0" smtClean="0"/>
              <a:t>phù </a:t>
            </a:r>
            <a:r>
              <a:rPr lang="vi-VN" sz="1300" b="1" dirty="0"/>
              <a:t>hợp giữa </a:t>
            </a:r>
            <a:r>
              <a:rPr lang="en-US" sz="1300" b="1" dirty="0" err="1" smtClean="0"/>
              <a:t>các</a:t>
            </a:r>
            <a:r>
              <a:rPr lang="en-US" sz="1300" b="1" dirty="0" smtClean="0"/>
              <a:t> </a:t>
            </a:r>
            <a:r>
              <a:rPr lang="vi-VN" sz="1300" b="1" dirty="0" smtClean="0"/>
              <a:t>hình ảnh</a:t>
            </a:r>
            <a:r>
              <a:rPr lang="en-US" sz="1300" b="1" dirty="0" smtClean="0"/>
              <a:t>, </a:t>
            </a:r>
            <a:r>
              <a:rPr lang="en-US" sz="1300" b="1" dirty="0" err="1" smtClean="0"/>
              <a:t>từ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đó</a:t>
            </a:r>
            <a:r>
              <a:rPr lang="vi-VN" sz="1300" b="1" dirty="0" smtClean="0"/>
              <a:t> </a:t>
            </a:r>
            <a:r>
              <a:rPr lang="vi-VN" sz="1300" b="1" dirty="0"/>
              <a:t>nhận ra ảnh toàn cảnh trong bộ dữ liệu không </a:t>
            </a:r>
            <a:r>
              <a:rPr lang="en-US" sz="1300" b="1" dirty="0" err="1" smtClean="0"/>
              <a:t>cần</a:t>
            </a:r>
            <a:r>
              <a:rPr lang="en-US" sz="1300" b="1" dirty="0" smtClean="0"/>
              <a:t> </a:t>
            </a:r>
            <a:r>
              <a:rPr lang="vi-VN" sz="1300" b="1" dirty="0" smtClean="0"/>
              <a:t>có </a:t>
            </a:r>
            <a:r>
              <a:rPr lang="vi-VN" sz="1300" b="1" dirty="0"/>
              <a:t>thứ tự.</a:t>
            </a:r>
            <a:endParaRPr sz="1300" dirty="0"/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 dirty="0" smtClean="0">
                <a:latin typeface="+mj-lt"/>
              </a:rPr>
              <a:t>NHỮNG ĐIỂM NỔI BẬT</a:t>
            </a:r>
            <a:endParaRPr sz="3000" b="1" i="1" dirty="0">
              <a:latin typeface="+mj-lt"/>
            </a:endParaRPr>
          </a:p>
        </p:txBody>
      </p:sp>
      <p:sp>
        <p:nvSpPr>
          <p:cNvPr id="879" name="Google Shape;879;p31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1</a:t>
            </a:r>
            <a:endParaRPr sz="2000" dirty="0"/>
          </a:p>
        </p:txBody>
      </p:sp>
      <p:sp>
        <p:nvSpPr>
          <p:cNvPr id="880" name="Google Shape;880;p31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2</a:t>
            </a:r>
            <a:endParaRPr sz="2000" dirty="0"/>
          </a:p>
        </p:txBody>
      </p:sp>
      <p:sp>
        <p:nvSpPr>
          <p:cNvPr id="881" name="Google Shape;881;p31"/>
          <p:cNvSpPr txBox="1">
            <a:spLocks noGrp="1"/>
          </p:cNvSpPr>
          <p:nvPr>
            <p:ph type="ctrTitle" idx="5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>3</a:t>
            </a:r>
            <a:endParaRPr sz="2000" dirty="0"/>
          </a:p>
        </p:txBody>
      </p:sp>
      <p:sp>
        <p:nvSpPr>
          <p:cNvPr id="18" name="Google Shape;876;p31"/>
          <p:cNvSpPr txBox="1">
            <a:spLocks noGrp="1"/>
          </p:cNvSpPr>
          <p:nvPr>
            <p:ph type="subTitle" idx="2"/>
          </p:nvPr>
        </p:nvSpPr>
        <p:spPr>
          <a:xfrm>
            <a:off x="6176945" y="2573202"/>
            <a:ext cx="1696500" cy="13242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300" b="1" dirty="0" err="1" smtClean="0"/>
              <a:t>Tạo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ra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ảnh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chất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lượng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cao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bằng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cách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sử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dụng</a:t>
            </a:r>
            <a:r>
              <a:rPr lang="en-US" sz="1300" b="1" dirty="0" smtClean="0"/>
              <a:t> multi-band blending </a:t>
            </a:r>
            <a:r>
              <a:rPr lang="en-US" sz="1300" b="1" dirty="0" err="1" smtClean="0"/>
              <a:t>để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hiển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thị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ảnh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đầu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ra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toàn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cảnh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liền</a:t>
            </a:r>
            <a:r>
              <a:rPr lang="en-US" sz="1300" b="1" dirty="0" smtClean="0"/>
              <a:t> </a:t>
            </a:r>
            <a:r>
              <a:rPr lang="en-US" sz="1300" b="1" dirty="0" err="1" smtClean="0"/>
              <a:t>mạch</a:t>
            </a:r>
            <a:r>
              <a:rPr lang="en-US" sz="1300" b="1" dirty="0" smtClean="0"/>
              <a:t>.</a:t>
            </a:r>
            <a:endParaRPr sz="1300" dirty="0"/>
          </a:p>
        </p:txBody>
      </p:sp>
      <p:grpSp>
        <p:nvGrpSpPr>
          <p:cNvPr id="19" name="Google Shape;1943;p45"/>
          <p:cNvGrpSpPr/>
          <p:nvPr/>
        </p:nvGrpSpPr>
        <p:grpSpPr>
          <a:xfrm rot="4240982">
            <a:off x="7567909" y="458685"/>
            <a:ext cx="1173968" cy="967393"/>
            <a:chOff x="355650" y="3293407"/>
            <a:chExt cx="1425105" cy="1174340"/>
          </a:xfrm>
        </p:grpSpPr>
        <p:sp>
          <p:nvSpPr>
            <p:cNvPr id="20" name="Google Shape;1944;p45"/>
            <p:cNvSpPr/>
            <p:nvPr/>
          </p:nvSpPr>
          <p:spPr>
            <a:xfrm>
              <a:off x="1273834" y="4009978"/>
              <a:ext cx="506921" cy="341989"/>
            </a:xfrm>
            <a:custGeom>
              <a:avLst/>
              <a:gdLst/>
              <a:ahLst/>
              <a:cxnLst/>
              <a:rect l="l" t="t" r="r" b="b"/>
              <a:pathLst>
                <a:path w="36581" h="24679" extrusionOk="0">
                  <a:moveTo>
                    <a:pt x="31166" y="964"/>
                  </a:moveTo>
                  <a:cubicBezTo>
                    <a:pt x="31974" y="964"/>
                    <a:pt x="32606" y="1530"/>
                    <a:pt x="33065" y="2663"/>
                  </a:cubicBezTo>
                  <a:cubicBezTo>
                    <a:pt x="33207" y="3722"/>
                    <a:pt x="32056" y="4744"/>
                    <a:pt x="31391" y="5384"/>
                  </a:cubicBezTo>
                  <a:cubicBezTo>
                    <a:pt x="30359" y="6380"/>
                    <a:pt x="29054" y="7127"/>
                    <a:pt x="27825" y="7849"/>
                  </a:cubicBezTo>
                  <a:cubicBezTo>
                    <a:pt x="25223" y="9381"/>
                    <a:pt x="22571" y="10820"/>
                    <a:pt x="19985" y="12385"/>
                  </a:cubicBezTo>
                  <a:cubicBezTo>
                    <a:pt x="16431" y="14533"/>
                    <a:pt x="12929" y="16766"/>
                    <a:pt x="9462" y="19051"/>
                  </a:cubicBezTo>
                  <a:cubicBezTo>
                    <a:pt x="7743" y="20185"/>
                    <a:pt x="6045" y="21346"/>
                    <a:pt x="4354" y="22518"/>
                  </a:cubicBezTo>
                  <a:cubicBezTo>
                    <a:pt x="3760" y="22930"/>
                    <a:pt x="3306" y="23106"/>
                    <a:pt x="2933" y="23106"/>
                  </a:cubicBezTo>
                  <a:cubicBezTo>
                    <a:pt x="2108" y="23106"/>
                    <a:pt x="1682" y="22241"/>
                    <a:pt x="1012" y="21160"/>
                  </a:cubicBezTo>
                  <a:lnTo>
                    <a:pt x="1012" y="21160"/>
                  </a:lnTo>
                  <a:cubicBezTo>
                    <a:pt x="6696" y="17370"/>
                    <a:pt x="12182" y="13293"/>
                    <a:pt x="17714" y="9286"/>
                  </a:cubicBezTo>
                  <a:cubicBezTo>
                    <a:pt x="21526" y="6523"/>
                    <a:pt x="25788" y="2599"/>
                    <a:pt x="30354" y="1131"/>
                  </a:cubicBezTo>
                  <a:cubicBezTo>
                    <a:pt x="30642" y="1019"/>
                    <a:pt x="30913" y="964"/>
                    <a:pt x="31166" y="964"/>
                  </a:cubicBezTo>
                  <a:close/>
                  <a:moveTo>
                    <a:pt x="31212" y="0"/>
                  </a:moveTo>
                  <a:cubicBezTo>
                    <a:pt x="28234" y="0"/>
                    <a:pt x="23834" y="3945"/>
                    <a:pt x="22177" y="5104"/>
                  </a:cubicBezTo>
                  <a:cubicBezTo>
                    <a:pt x="14832" y="10247"/>
                    <a:pt x="7729" y="15732"/>
                    <a:pt x="257" y="20694"/>
                  </a:cubicBezTo>
                  <a:cubicBezTo>
                    <a:pt x="212" y="20723"/>
                    <a:pt x="177" y="20757"/>
                    <a:pt x="150" y="20793"/>
                  </a:cubicBezTo>
                  <a:lnTo>
                    <a:pt x="150" y="20793"/>
                  </a:lnTo>
                  <a:cubicBezTo>
                    <a:pt x="42" y="20906"/>
                    <a:pt x="1" y="21073"/>
                    <a:pt x="113" y="21246"/>
                  </a:cubicBezTo>
                  <a:cubicBezTo>
                    <a:pt x="814" y="22331"/>
                    <a:pt x="1600" y="23337"/>
                    <a:pt x="2211" y="24476"/>
                  </a:cubicBezTo>
                  <a:cubicBezTo>
                    <a:pt x="2278" y="24599"/>
                    <a:pt x="2428" y="24679"/>
                    <a:pt x="2572" y="24679"/>
                  </a:cubicBezTo>
                  <a:cubicBezTo>
                    <a:pt x="2640" y="24679"/>
                    <a:pt x="2707" y="24661"/>
                    <a:pt x="2763" y="24621"/>
                  </a:cubicBezTo>
                  <a:cubicBezTo>
                    <a:pt x="10565" y="19103"/>
                    <a:pt x="18632" y="13705"/>
                    <a:pt x="27063" y="9198"/>
                  </a:cubicBezTo>
                  <a:cubicBezTo>
                    <a:pt x="29366" y="7965"/>
                    <a:pt x="36581" y="3996"/>
                    <a:pt x="32887" y="608"/>
                  </a:cubicBezTo>
                  <a:cubicBezTo>
                    <a:pt x="32421" y="181"/>
                    <a:pt x="31849" y="0"/>
                    <a:pt x="312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45;p45"/>
            <p:cNvSpPr/>
            <p:nvPr/>
          </p:nvSpPr>
          <p:spPr>
            <a:xfrm>
              <a:off x="1216090" y="4297522"/>
              <a:ext cx="104638" cy="86429"/>
            </a:xfrm>
            <a:custGeom>
              <a:avLst/>
              <a:gdLst/>
              <a:ahLst/>
              <a:cxnLst/>
              <a:rect l="l" t="t" r="r" b="b"/>
              <a:pathLst>
                <a:path w="7551" h="6237" extrusionOk="0">
                  <a:moveTo>
                    <a:pt x="4620" y="1"/>
                  </a:moveTo>
                  <a:cubicBezTo>
                    <a:pt x="4558" y="1"/>
                    <a:pt x="4492" y="17"/>
                    <a:pt x="4425" y="53"/>
                  </a:cubicBezTo>
                  <a:cubicBezTo>
                    <a:pt x="3001" y="814"/>
                    <a:pt x="1572" y="1555"/>
                    <a:pt x="279" y="2528"/>
                  </a:cubicBezTo>
                  <a:cubicBezTo>
                    <a:pt x="115" y="2653"/>
                    <a:pt x="1" y="2883"/>
                    <a:pt x="136" y="3080"/>
                  </a:cubicBezTo>
                  <a:cubicBezTo>
                    <a:pt x="809" y="4062"/>
                    <a:pt x="1420" y="5083"/>
                    <a:pt x="2126" y="6040"/>
                  </a:cubicBezTo>
                  <a:cubicBezTo>
                    <a:pt x="2220" y="6167"/>
                    <a:pt x="2339" y="6236"/>
                    <a:pt x="2473" y="6236"/>
                  </a:cubicBezTo>
                  <a:cubicBezTo>
                    <a:pt x="2539" y="6236"/>
                    <a:pt x="2608" y="6220"/>
                    <a:pt x="2679" y="6186"/>
                  </a:cubicBezTo>
                  <a:cubicBezTo>
                    <a:pt x="4276" y="5415"/>
                    <a:pt x="6059" y="4595"/>
                    <a:pt x="7281" y="3271"/>
                  </a:cubicBezTo>
                  <a:cubicBezTo>
                    <a:pt x="7551" y="2977"/>
                    <a:pt x="7280" y="2572"/>
                    <a:pt x="6979" y="2572"/>
                  </a:cubicBezTo>
                  <a:cubicBezTo>
                    <a:pt x="6887" y="2572"/>
                    <a:pt x="6793" y="2610"/>
                    <a:pt x="6710" y="2699"/>
                  </a:cubicBezTo>
                  <a:cubicBezTo>
                    <a:pt x="5624" y="3876"/>
                    <a:pt x="4049" y="4634"/>
                    <a:pt x="2602" y="5329"/>
                  </a:cubicBezTo>
                  <a:lnTo>
                    <a:pt x="2602" y="5329"/>
                  </a:lnTo>
                  <a:cubicBezTo>
                    <a:pt x="2057" y="4558"/>
                    <a:pt x="1561" y="3755"/>
                    <a:pt x="1035" y="2972"/>
                  </a:cubicBezTo>
                  <a:lnTo>
                    <a:pt x="1035" y="2972"/>
                  </a:lnTo>
                  <a:cubicBezTo>
                    <a:pt x="2234" y="2120"/>
                    <a:pt x="3535" y="1443"/>
                    <a:pt x="4832" y="750"/>
                  </a:cubicBezTo>
                  <a:cubicBezTo>
                    <a:pt x="5224" y="540"/>
                    <a:pt x="4984" y="1"/>
                    <a:pt x="46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46;p45"/>
            <p:cNvSpPr/>
            <p:nvPr/>
          </p:nvSpPr>
          <p:spPr>
            <a:xfrm>
              <a:off x="1237181" y="4325070"/>
              <a:ext cx="34533" cy="45868"/>
            </a:xfrm>
            <a:custGeom>
              <a:avLst/>
              <a:gdLst/>
              <a:ahLst/>
              <a:cxnLst/>
              <a:rect l="l" t="t" r="r" b="b"/>
              <a:pathLst>
                <a:path w="2492" h="3310" extrusionOk="0">
                  <a:moveTo>
                    <a:pt x="551" y="0"/>
                  </a:moveTo>
                  <a:cubicBezTo>
                    <a:pt x="279" y="0"/>
                    <a:pt x="0" y="292"/>
                    <a:pt x="173" y="607"/>
                  </a:cubicBezTo>
                  <a:cubicBezTo>
                    <a:pt x="639" y="1454"/>
                    <a:pt x="987" y="2363"/>
                    <a:pt x="1574" y="3138"/>
                  </a:cubicBezTo>
                  <a:cubicBezTo>
                    <a:pt x="1665" y="3259"/>
                    <a:pt x="1791" y="3309"/>
                    <a:pt x="1914" y="3309"/>
                  </a:cubicBezTo>
                  <a:cubicBezTo>
                    <a:pt x="2209" y="3309"/>
                    <a:pt x="2492" y="3023"/>
                    <a:pt x="2270" y="2730"/>
                  </a:cubicBezTo>
                  <a:cubicBezTo>
                    <a:pt x="1685" y="1954"/>
                    <a:pt x="1337" y="1045"/>
                    <a:pt x="871" y="201"/>
                  </a:cubicBezTo>
                  <a:cubicBezTo>
                    <a:pt x="793" y="59"/>
                    <a:pt x="673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47;p45"/>
            <p:cNvSpPr/>
            <p:nvPr/>
          </p:nvSpPr>
          <p:spPr>
            <a:xfrm>
              <a:off x="1256540" y="4307928"/>
              <a:ext cx="37388" cy="52312"/>
            </a:xfrm>
            <a:custGeom>
              <a:avLst/>
              <a:gdLst/>
              <a:ahLst/>
              <a:cxnLst/>
              <a:rect l="l" t="t" r="r" b="b"/>
              <a:pathLst>
                <a:path w="2698" h="3775" extrusionOk="0">
                  <a:moveTo>
                    <a:pt x="553" y="0"/>
                  </a:moveTo>
                  <a:cubicBezTo>
                    <a:pt x="279" y="0"/>
                    <a:pt x="1" y="292"/>
                    <a:pt x="177" y="607"/>
                  </a:cubicBezTo>
                  <a:cubicBezTo>
                    <a:pt x="731" y="1593"/>
                    <a:pt x="1352" y="2546"/>
                    <a:pt x="1846" y="3567"/>
                  </a:cubicBezTo>
                  <a:cubicBezTo>
                    <a:pt x="1916" y="3713"/>
                    <a:pt x="2033" y="3774"/>
                    <a:pt x="2153" y="3774"/>
                  </a:cubicBezTo>
                  <a:cubicBezTo>
                    <a:pt x="2417" y="3774"/>
                    <a:pt x="2698" y="3480"/>
                    <a:pt x="2543" y="3160"/>
                  </a:cubicBezTo>
                  <a:cubicBezTo>
                    <a:pt x="2050" y="2139"/>
                    <a:pt x="1428" y="1187"/>
                    <a:pt x="874" y="198"/>
                  </a:cubicBezTo>
                  <a:cubicBezTo>
                    <a:pt x="795" y="58"/>
                    <a:pt x="675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48;p45"/>
            <p:cNvSpPr/>
            <p:nvPr/>
          </p:nvSpPr>
          <p:spPr>
            <a:xfrm>
              <a:off x="1048553" y="4324086"/>
              <a:ext cx="205188" cy="143661"/>
            </a:xfrm>
            <a:custGeom>
              <a:avLst/>
              <a:gdLst/>
              <a:ahLst/>
              <a:cxnLst/>
              <a:rect l="l" t="t" r="r" b="b"/>
              <a:pathLst>
                <a:path w="14807" h="10367" extrusionOk="0">
                  <a:moveTo>
                    <a:pt x="10305" y="1"/>
                  </a:moveTo>
                  <a:cubicBezTo>
                    <a:pt x="9441" y="1"/>
                    <a:pt x="8570" y="191"/>
                    <a:pt x="7696" y="511"/>
                  </a:cubicBezTo>
                  <a:cubicBezTo>
                    <a:pt x="4796" y="1568"/>
                    <a:pt x="4692" y="5792"/>
                    <a:pt x="1312" y="5792"/>
                  </a:cubicBezTo>
                  <a:cubicBezTo>
                    <a:pt x="1096" y="5792"/>
                    <a:pt x="868" y="5774"/>
                    <a:pt x="624" y="5738"/>
                  </a:cubicBezTo>
                  <a:cubicBezTo>
                    <a:pt x="599" y="5734"/>
                    <a:pt x="573" y="5733"/>
                    <a:pt x="548" y="5733"/>
                  </a:cubicBezTo>
                  <a:cubicBezTo>
                    <a:pt x="240" y="5733"/>
                    <a:pt x="1" y="6018"/>
                    <a:pt x="169" y="6330"/>
                  </a:cubicBezTo>
                  <a:cubicBezTo>
                    <a:pt x="1532" y="8869"/>
                    <a:pt x="4186" y="10366"/>
                    <a:pt x="7005" y="10366"/>
                  </a:cubicBezTo>
                  <a:cubicBezTo>
                    <a:pt x="7515" y="10366"/>
                    <a:pt x="8031" y="10317"/>
                    <a:pt x="8546" y="10216"/>
                  </a:cubicBezTo>
                  <a:cubicBezTo>
                    <a:pt x="11407" y="9657"/>
                    <a:pt x="14807" y="7445"/>
                    <a:pt x="14807" y="4135"/>
                  </a:cubicBezTo>
                  <a:cubicBezTo>
                    <a:pt x="14807" y="3876"/>
                    <a:pt x="14605" y="3746"/>
                    <a:pt x="14403" y="3746"/>
                  </a:cubicBezTo>
                  <a:cubicBezTo>
                    <a:pt x="14202" y="3746"/>
                    <a:pt x="14000" y="3876"/>
                    <a:pt x="14000" y="4135"/>
                  </a:cubicBezTo>
                  <a:cubicBezTo>
                    <a:pt x="14000" y="7248"/>
                    <a:pt x="10547" y="9148"/>
                    <a:pt x="7895" y="9495"/>
                  </a:cubicBezTo>
                  <a:cubicBezTo>
                    <a:pt x="7581" y="9536"/>
                    <a:pt x="7268" y="9556"/>
                    <a:pt x="6959" y="9556"/>
                  </a:cubicBezTo>
                  <a:cubicBezTo>
                    <a:pt x="4686" y="9556"/>
                    <a:pt x="2587" y="8472"/>
                    <a:pt x="1293" y="6619"/>
                  </a:cubicBezTo>
                  <a:lnTo>
                    <a:pt x="1293" y="6619"/>
                  </a:lnTo>
                  <a:cubicBezTo>
                    <a:pt x="1452" y="6631"/>
                    <a:pt x="1611" y="6638"/>
                    <a:pt x="1768" y="6638"/>
                  </a:cubicBezTo>
                  <a:cubicBezTo>
                    <a:pt x="2616" y="6638"/>
                    <a:pt x="3431" y="6442"/>
                    <a:pt x="4086" y="5766"/>
                  </a:cubicBezTo>
                  <a:cubicBezTo>
                    <a:pt x="4916" y="4911"/>
                    <a:pt x="5485" y="3967"/>
                    <a:pt x="6093" y="2944"/>
                  </a:cubicBezTo>
                  <a:cubicBezTo>
                    <a:pt x="6937" y="1523"/>
                    <a:pt x="8562" y="777"/>
                    <a:pt x="10178" y="777"/>
                  </a:cubicBezTo>
                  <a:cubicBezTo>
                    <a:pt x="10919" y="777"/>
                    <a:pt x="11657" y="933"/>
                    <a:pt x="12317" y="1253"/>
                  </a:cubicBezTo>
                  <a:cubicBezTo>
                    <a:pt x="12381" y="1284"/>
                    <a:pt x="12444" y="1298"/>
                    <a:pt x="12504" y="1298"/>
                  </a:cubicBezTo>
                  <a:cubicBezTo>
                    <a:pt x="12879" y="1298"/>
                    <a:pt x="13129" y="753"/>
                    <a:pt x="12724" y="556"/>
                  </a:cubicBezTo>
                  <a:cubicBezTo>
                    <a:pt x="11925" y="169"/>
                    <a:pt x="11118" y="1"/>
                    <a:pt x="1030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49;p45"/>
            <p:cNvSpPr/>
            <p:nvPr/>
          </p:nvSpPr>
          <p:spPr>
            <a:xfrm>
              <a:off x="1057560" y="4338983"/>
              <a:ext cx="170309" cy="93843"/>
            </a:xfrm>
            <a:custGeom>
              <a:avLst/>
              <a:gdLst/>
              <a:ahLst/>
              <a:cxnLst/>
              <a:rect l="l" t="t" r="r" b="b"/>
              <a:pathLst>
                <a:path w="12290" h="6772" extrusionOk="0">
                  <a:moveTo>
                    <a:pt x="11806" y="0"/>
                  </a:moveTo>
                  <a:cubicBezTo>
                    <a:pt x="11759" y="0"/>
                    <a:pt x="11709" y="10"/>
                    <a:pt x="11655" y="33"/>
                  </a:cubicBezTo>
                  <a:cubicBezTo>
                    <a:pt x="10035" y="711"/>
                    <a:pt x="8655" y="1515"/>
                    <a:pt x="7447" y="2802"/>
                  </a:cubicBezTo>
                  <a:cubicBezTo>
                    <a:pt x="6101" y="4235"/>
                    <a:pt x="4670" y="6026"/>
                    <a:pt x="2801" y="6026"/>
                  </a:cubicBezTo>
                  <a:cubicBezTo>
                    <a:pt x="2178" y="6026"/>
                    <a:pt x="1505" y="5826"/>
                    <a:pt x="771" y="5347"/>
                  </a:cubicBezTo>
                  <a:cubicBezTo>
                    <a:pt x="699" y="5300"/>
                    <a:pt x="628" y="5280"/>
                    <a:pt x="561" y="5280"/>
                  </a:cubicBezTo>
                  <a:cubicBezTo>
                    <a:pt x="223" y="5280"/>
                    <a:pt x="1" y="5807"/>
                    <a:pt x="364" y="6045"/>
                  </a:cubicBezTo>
                  <a:lnTo>
                    <a:pt x="364" y="6046"/>
                  </a:lnTo>
                  <a:cubicBezTo>
                    <a:pt x="1137" y="6551"/>
                    <a:pt x="1931" y="6771"/>
                    <a:pt x="2729" y="6771"/>
                  </a:cubicBezTo>
                  <a:cubicBezTo>
                    <a:pt x="3657" y="6771"/>
                    <a:pt x="4592" y="6473"/>
                    <a:pt x="5508" y="5977"/>
                  </a:cubicBezTo>
                  <a:cubicBezTo>
                    <a:pt x="6213" y="5596"/>
                    <a:pt x="6800" y="4977"/>
                    <a:pt x="7267" y="4340"/>
                  </a:cubicBezTo>
                  <a:cubicBezTo>
                    <a:pt x="8501" y="2657"/>
                    <a:pt x="9954" y="1613"/>
                    <a:pt x="11870" y="812"/>
                  </a:cubicBezTo>
                  <a:cubicBezTo>
                    <a:pt x="12290" y="637"/>
                    <a:pt x="12173" y="0"/>
                    <a:pt x="1180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50;p45"/>
            <p:cNvSpPr/>
            <p:nvPr/>
          </p:nvSpPr>
          <p:spPr>
            <a:xfrm>
              <a:off x="1064004" y="4361377"/>
              <a:ext cx="181409" cy="87843"/>
            </a:xfrm>
            <a:custGeom>
              <a:avLst/>
              <a:gdLst/>
              <a:ahLst/>
              <a:cxnLst/>
              <a:rect l="l" t="t" r="r" b="b"/>
              <a:pathLst>
                <a:path w="13091" h="6339" extrusionOk="0">
                  <a:moveTo>
                    <a:pt x="12543" y="0"/>
                  </a:moveTo>
                  <a:cubicBezTo>
                    <a:pt x="12476" y="0"/>
                    <a:pt x="12404" y="22"/>
                    <a:pt x="12331" y="73"/>
                  </a:cubicBezTo>
                  <a:cubicBezTo>
                    <a:pt x="11052" y="972"/>
                    <a:pt x="10655" y="2549"/>
                    <a:pt x="9657" y="3741"/>
                  </a:cubicBezTo>
                  <a:cubicBezTo>
                    <a:pt x="8551" y="5061"/>
                    <a:pt x="7114" y="5568"/>
                    <a:pt x="5618" y="5568"/>
                  </a:cubicBezTo>
                  <a:cubicBezTo>
                    <a:pt x="3958" y="5568"/>
                    <a:pt x="2225" y="4943"/>
                    <a:pt x="790" y="4110"/>
                  </a:cubicBezTo>
                  <a:cubicBezTo>
                    <a:pt x="721" y="4070"/>
                    <a:pt x="653" y="4053"/>
                    <a:pt x="588" y="4053"/>
                  </a:cubicBezTo>
                  <a:cubicBezTo>
                    <a:pt x="234" y="4053"/>
                    <a:pt x="1" y="4586"/>
                    <a:pt x="382" y="4808"/>
                  </a:cubicBezTo>
                  <a:cubicBezTo>
                    <a:pt x="2040" y="5768"/>
                    <a:pt x="3680" y="6338"/>
                    <a:pt x="5426" y="6338"/>
                  </a:cubicBezTo>
                  <a:cubicBezTo>
                    <a:pt x="6210" y="6338"/>
                    <a:pt x="7015" y="6223"/>
                    <a:pt x="7853" y="5978"/>
                  </a:cubicBezTo>
                  <a:cubicBezTo>
                    <a:pt x="8788" y="5704"/>
                    <a:pt x="9560" y="4977"/>
                    <a:pt x="10228" y="4311"/>
                  </a:cubicBezTo>
                  <a:cubicBezTo>
                    <a:pt x="11261" y="3279"/>
                    <a:pt x="11550" y="1605"/>
                    <a:pt x="12740" y="771"/>
                  </a:cubicBezTo>
                  <a:cubicBezTo>
                    <a:pt x="13090" y="524"/>
                    <a:pt x="12872" y="0"/>
                    <a:pt x="125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51;p45"/>
            <p:cNvSpPr/>
            <p:nvPr/>
          </p:nvSpPr>
          <p:spPr>
            <a:xfrm>
              <a:off x="538098" y="3293407"/>
              <a:ext cx="683424" cy="398514"/>
            </a:xfrm>
            <a:custGeom>
              <a:avLst/>
              <a:gdLst/>
              <a:ahLst/>
              <a:cxnLst/>
              <a:rect l="l" t="t" r="r" b="b"/>
              <a:pathLst>
                <a:path w="49318" h="28758" extrusionOk="0">
                  <a:moveTo>
                    <a:pt x="46110" y="1141"/>
                  </a:moveTo>
                  <a:cubicBezTo>
                    <a:pt x="46509" y="1141"/>
                    <a:pt x="46618" y="1563"/>
                    <a:pt x="47064" y="2641"/>
                  </a:cubicBezTo>
                  <a:cubicBezTo>
                    <a:pt x="47291" y="3191"/>
                    <a:pt x="48601" y="5272"/>
                    <a:pt x="48149" y="5539"/>
                  </a:cubicBezTo>
                  <a:cubicBezTo>
                    <a:pt x="40666" y="9951"/>
                    <a:pt x="32776" y="13754"/>
                    <a:pt x="25016" y="17649"/>
                  </a:cubicBezTo>
                  <a:cubicBezTo>
                    <a:pt x="20455" y="19938"/>
                    <a:pt x="15869" y="22183"/>
                    <a:pt x="11263" y="24385"/>
                  </a:cubicBezTo>
                  <a:cubicBezTo>
                    <a:pt x="9450" y="25247"/>
                    <a:pt x="7629" y="26090"/>
                    <a:pt x="5798" y="26914"/>
                  </a:cubicBezTo>
                  <a:cubicBezTo>
                    <a:pt x="5306" y="27135"/>
                    <a:pt x="4608" y="27622"/>
                    <a:pt x="4009" y="27622"/>
                  </a:cubicBezTo>
                  <a:cubicBezTo>
                    <a:pt x="3711" y="27622"/>
                    <a:pt x="3438" y="27502"/>
                    <a:pt x="3227" y="27170"/>
                  </a:cubicBezTo>
                  <a:cubicBezTo>
                    <a:pt x="2335" y="25765"/>
                    <a:pt x="1706" y="24196"/>
                    <a:pt x="967" y="22705"/>
                  </a:cubicBezTo>
                  <a:lnTo>
                    <a:pt x="967" y="22705"/>
                  </a:lnTo>
                  <a:cubicBezTo>
                    <a:pt x="9049" y="18395"/>
                    <a:pt x="17338" y="14454"/>
                    <a:pt x="25596" y="10500"/>
                  </a:cubicBezTo>
                  <a:cubicBezTo>
                    <a:pt x="30212" y="8288"/>
                    <a:pt x="34848" y="6113"/>
                    <a:pt x="39499" y="3976"/>
                  </a:cubicBezTo>
                  <a:cubicBezTo>
                    <a:pt x="41265" y="3169"/>
                    <a:pt x="43036" y="2378"/>
                    <a:pt x="44815" y="1602"/>
                  </a:cubicBezTo>
                  <a:cubicBezTo>
                    <a:pt x="45477" y="1316"/>
                    <a:pt x="45853" y="1141"/>
                    <a:pt x="46110" y="1141"/>
                  </a:cubicBezTo>
                  <a:close/>
                  <a:moveTo>
                    <a:pt x="46619" y="0"/>
                  </a:moveTo>
                  <a:cubicBezTo>
                    <a:pt x="46581" y="0"/>
                    <a:pt x="46542" y="8"/>
                    <a:pt x="46503" y="24"/>
                  </a:cubicBezTo>
                  <a:cubicBezTo>
                    <a:pt x="30761" y="6486"/>
                    <a:pt x="15227" y="14163"/>
                    <a:pt x="226" y="22186"/>
                  </a:cubicBezTo>
                  <a:cubicBezTo>
                    <a:pt x="49" y="22280"/>
                    <a:pt x="1" y="22440"/>
                    <a:pt x="34" y="22589"/>
                  </a:cubicBezTo>
                  <a:lnTo>
                    <a:pt x="34" y="22589"/>
                  </a:lnTo>
                  <a:cubicBezTo>
                    <a:pt x="39" y="22637"/>
                    <a:pt x="54" y="22688"/>
                    <a:pt x="80" y="22738"/>
                  </a:cubicBezTo>
                  <a:cubicBezTo>
                    <a:pt x="1091" y="24698"/>
                    <a:pt x="1964" y="26685"/>
                    <a:pt x="3149" y="28551"/>
                  </a:cubicBezTo>
                  <a:cubicBezTo>
                    <a:pt x="3218" y="28661"/>
                    <a:pt x="3357" y="28758"/>
                    <a:pt x="3497" y="28758"/>
                  </a:cubicBezTo>
                  <a:cubicBezTo>
                    <a:pt x="3533" y="28758"/>
                    <a:pt x="3569" y="28751"/>
                    <a:pt x="3605" y="28736"/>
                  </a:cubicBezTo>
                  <a:cubicBezTo>
                    <a:pt x="11529" y="25428"/>
                    <a:pt x="19206" y="21471"/>
                    <a:pt x="26875" y="17616"/>
                  </a:cubicBezTo>
                  <a:cubicBezTo>
                    <a:pt x="34324" y="13870"/>
                    <a:pt x="41918" y="10218"/>
                    <a:pt x="49076" y="5928"/>
                  </a:cubicBezTo>
                  <a:cubicBezTo>
                    <a:pt x="49275" y="5809"/>
                    <a:pt x="49318" y="5575"/>
                    <a:pt x="49221" y="5376"/>
                  </a:cubicBezTo>
                  <a:cubicBezTo>
                    <a:pt x="48407" y="3714"/>
                    <a:pt x="47660" y="2035"/>
                    <a:pt x="47000" y="304"/>
                  </a:cubicBezTo>
                  <a:cubicBezTo>
                    <a:pt x="46942" y="152"/>
                    <a:pt x="46792" y="0"/>
                    <a:pt x="4661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52;p45"/>
            <p:cNvSpPr/>
            <p:nvPr/>
          </p:nvSpPr>
          <p:spPr>
            <a:xfrm>
              <a:off x="490095" y="3599935"/>
              <a:ext cx="111594" cy="116902"/>
            </a:xfrm>
            <a:custGeom>
              <a:avLst/>
              <a:gdLst/>
              <a:ahLst/>
              <a:cxnLst/>
              <a:rect l="l" t="t" r="r" b="b"/>
              <a:pathLst>
                <a:path w="8053" h="8436" extrusionOk="0">
                  <a:moveTo>
                    <a:pt x="4029" y="1"/>
                  </a:moveTo>
                  <a:cubicBezTo>
                    <a:pt x="3987" y="1"/>
                    <a:pt x="3942" y="8"/>
                    <a:pt x="3894" y="25"/>
                  </a:cubicBezTo>
                  <a:cubicBezTo>
                    <a:pt x="2596" y="473"/>
                    <a:pt x="1367" y="1103"/>
                    <a:pt x="245" y="1896"/>
                  </a:cubicBezTo>
                  <a:cubicBezTo>
                    <a:pt x="49" y="2033"/>
                    <a:pt x="1" y="2233"/>
                    <a:pt x="99" y="2448"/>
                  </a:cubicBezTo>
                  <a:cubicBezTo>
                    <a:pt x="723" y="3810"/>
                    <a:pt x="1386" y="5157"/>
                    <a:pt x="1998" y="6525"/>
                  </a:cubicBezTo>
                  <a:cubicBezTo>
                    <a:pt x="2242" y="7068"/>
                    <a:pt x="2701" y="8247"/>
                    <a:pt x="3409" y="8392"/>
                  </a:cubicBezTo>
                  <a:cubicBezTo>
                    <a:pt x="3552" y="8422"/>
                    <a:pt x="3697" y="8436"/>
                    <a:pt x="3844" y="8436"/>
                  </a:cubicBezTo>
                  <a:cubicBezTo>
                    <a:pt x="5209" y="8436"/>
                    <a:pt x="6689" y="7237"/>
                    <a:pt x="7702" y="6521"/>
                  </a:cubicBezTo>
                  <a:cubicBezTo>
                    <a:pt x="8052" y="6274"/>
                    <a:pt x="7835" y="5750"/>
                    <a:pt x="7507" y="5750"/>
                  </a:cubicBezTo>
                  <a:cubicBezTo>
                    <a:pt x="7440" y="5750"/>
                    <a:pt x="7368" y="5772"/>
                    <a:pt x="7295" y="5824"/>
                  </a:cubicBezTo>
                  <a:cubicBezTo>
                    <a:pt x="6651" y="6280"/>
                    <a:pt x="5126" y="7546"/>
                    <a:pt x="4047" y="7546"/>
                  </a:cubicBezTo>
                  <a:cubicBezTo>
                    <a:pt x="3717" y="7546"/>
                    <a:pt x="3429" y="7428"/>
                    <a:pt x="3220" y="7132"/>
                  </a:cubicBezTo>
                  <a:cubicBezTo>
                    <a:pt x="2255" y="5761"/>
                    <a:pt x="1633" y="3946"/>
                    <a:pt x="952" y="2388"/>
                  </a:cubicBezTo>
                  <a:lnTo>
                    <a:pt x="952" y="2388"/>
                  </a:lnTo>
                  <a:cubicBezTo>
                    <a:pt x="1939" y="1726"/>
                    <a:pt x="2975" y="1195"/>
                    <a:pt x="4108" y="804"/>
                  </a:cubicBezTo>
                  <a:cubicBezTo>
                    <a:pt x="4551" y="650"/>
                    <a:pt x="4422" y="1"/>
                    <a:pt x="40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53;p45"/>
            <p:cNvSpPr/>
            <p:nvPr/>
          </p:nvSpPr>
          <p:spPr>
            <a:xfrm>
              <a:off x="452223" y="3625294"/>
              <a:ext cx="94217" cy="112107"/>
            </a:xfrm>
            <a:custGeom>
              <a:avLst/>
              <a:gdLst/>
              <a:ahLst/>
              <a:cxnLst/>
              <a:rect l="l" t="t" r="r" b="b"/>
              <a:pathLst>
                <a:path w="6799" h="8090" extrusionOk="0">
                  <a:moveTo>
                    <a:pt x="3077" y="0"/>
                  </a:moveTo>
                  <a:cubicBezTo>
                    <a:pt x="3011" y="0"/>
                    <a:pt x="2940" y="20"/>
                    <a:pt x="2869" y="66"/>
                  </a:cubicBezTo>
                  <a:cubicBezTo>
                    <a:pt x="1984" y="632"/>
                    <a:pt x="984" y="931"/>
                    <a:pt x="149" y="1582"/>
                  </a:cubicBezTo>
                  <a:cubicBezTo>
                    <a:pt x="11" y="1690"/>
                    <a:pt x="0" y="1930"/>
                    <a:pt x="87" y="2070"/>
                  </a:cubicBezTo>
                  <a:cubicBezTo>
                    <a:pt x="1233" y="3945"/>
                    <a:pt x="1951" y="6038"/>
                    <a:pt x="3101" y="7883"/>
                  </a:cubicBezTo>
                  <a:cubicBezTo>
                    <a:pt x="3172" y="7998"/>
                    <a:pt x="3311" y="8089"/>
                    <a:pt x="3450" y="8089"/>
                  </a:cubicBezTo>
                  <a:cubicBezTo>
                    <a:pt x="3486" y="8089"/>
                    <a:pt x="3521" y="8083"/>
                    <a:pt x="3556" y="8070"/>
                  </a:cubicBezTo>
                  <a:cubicBezTo>
                    <a:pt x="4548" y="7691"/>
                    <a:pt x="5451" y="7156"/>
                    <a:pt x="6398" y="6685"/>
                  </a:cubicBezTo>
                  <a:cubicBezTo>
                    <a:pt x="6799" y="6484"/>
                    <a:pt x="6552" y="5941"/>
                    <a:pt x="6180" y="5941"/>
                  </a:cubicBezTo>
                  <a:cubicBezTo>
                    <a:pt x="6120" y="5941"/>
                    <a:pt x="6056" y="5955"/>
                    <a:pt x="5992" y="5988"/>
                  </a:cubicBezTo>
                  <a:cubicBezTo>
                    <a:pt x="5196" y="6385"/>
                    <a:pt x="4436" y="6838"/>
                    <a:pt x="3619" y="7182"/>
                  </a:cubicBezTo>
                  <a:lnTo>
                    <a:pt x="3619" y="7182"/>
                  </a:lnTo>
                  <a:cubicBezTo>
                    <a:pt x="2633" y="5516"/>
                    <a:pt x="1952" y="3664"/>
                    <a:pt x="969" y="1975"/>
                  </a:cubicBezTo>
                  <a:lnTo>
                    <a:pt x="969" y="1975"/>
                  </a:lnTo>
                  <a:cubicBezTo>
                    <a:pt x="1693" y="1493"/>
                    <a:pt x="2541" y="1233"/>
                    <a:pt x="3276" y="763"/>
                  </a:cubicBezTo>
                  <a:cubicBezTo>
                    <a:pt x="3642" y="529"/>
                    <a:pt x="3418" y="0"/>
                    <a:pt x="307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54;p45"/>
            <p:cNvSpPr/>
            <p:nvPr/>
          </p:nvSpPr>
          <p:spPr>
            <a:xfrm>
              <a:off x="355650" y="3651360"/>
              <a:ext cx="145130" cy="115572"/>
            </a:xfrm>
            <a:custGeom>
              <a:avLst/>
              <a:gdLst/>
              <a:ahLst/>
              <a:cxnLst/>
              <a:rect l="l" t="t" r="r" b="b"/>
              <a:pathLst>
                <a:path w="10473" h="8340" extrusionOk="0">
                  <a:moveTo>
                    <a:pt x="7224" y="0"/>
                  </a:moveTo>
                  <a:cubicBezTo>
                    <a:pt x="7132" y="0"/>
                    <a:pt x="7038" y="39"/>
                    <a:pt x="6957" y="132"/>
                  </a:cubicBezTo>
                  <a:cubicBezTo>
                    <a:pt x="5536" y="1765"/>
                    <a:pt x="3365" y="3269"/>
                    <a:pt x="1577" y="4493"/>
                  </a:cubicBezTo>
                  <a:cubicBezTo>
                    <a:pt x="459" y="5258"/>
                    <a:pt x="0" y="5800"/>
                    <a:pt x="549" y="7100"/>
                  </a:cubicBezTo>
                  <a:cubicBezTo>
                    <a:pt x="952" y="8051"/>
                    <a:pt x="1493" y="8340"/>
                    <a:pt x="2155" y="8340"/>
                  </a:cubicBezTo>
                  <a:cubicBezTo>
                    <a:pt x="2649" y="8340"/>
                    <a:pt x="3211" y="8179"/>
                    <a:pt x="3833" y="8012"/>
                  </a:cubicBezTo>
                  <a:cubicBezTo>
                    <a:pt x="5818" y="7481"/>
                    <a:pt x="8275" y="6987"/>
                    <a:pt x="10085" y="5987"/>
                  </a:cubicBezTo>
                  <a:cubicBezTo>
                    <a:pt x="10473" y="5772"/>
                    <a:pt x="10236" y="5235"/>
                    <a:pt x="9876" y="5235"/>
                  </a:cubicBezTo>
                  <a:cubicBezTo>
                    <a:pt x="9813" y="5235"/>
                    <a:pt x="9746" y="5252"/>
                    <a:pt x="9678" y="5289"/>
                  </a:cubicBezTo>
                  <a:cubicBezTo>
                    <a:pt x="8617" y="5876"/>
                    <a:pt x="7276" y="6087"/>
                    <a:pt x="6130" y="6470"/>
                  </a:cubicBezTo>
                  <a:cubicBezTo>
                    <a:pt x="5284" y="6751"/>
                    <a:pt x="3835" y="7447"/>
                    <a:pt x="2686" y="7447"/>
                  </a:cubicBezTo>
                  <a:cubicBezTo>
                    <a:pt x="2076" y="7447"/>
                    <a:pt x="1551" y="7251"/>
                    <a:pt x="1247" y="6693"/>
                  </a:cubicBezTo>
                  <a:cubicBezTo>
                    <a:pt x="686" y="5665"/>
                    <a:pt x="4011" y="3638"/>
                    <a:pt x="4594" y="3188"/>
                  </a:cubicBezTo>
                  <a:cubicBezTo>
                    <a:pt x="5607" y="2409"/>
                    <a:pt x="6687" y="1671"/>
                    <a:pt x="7529" y="704"/>
                  </a:cubicBezTo>
                  <a:cubicBezTo>
                    <a:pt x="7789" y="405"/>
                    <a:pt x="7519" y="0"/>
                    <a:pt x="72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55;p45"/>
            <p:cNvSpPr/>
            <p:nvPr/>
          </p:nvSpPr>
          <p:spPr>
            <a:xfrm>
              <a:off x="607094" y="3567342"/>
              <a:ext cx="52977" cy="91723"/>
            </a:xfrm>
            <a:custGeom>
              <a:avLst/>
              <a:gdLst/>
              <a:ahLst/>
              <a:cxnLst/>
              <a:rect l="l" t="t" r="r" b="b"/>
              <a:pathLst>
                <a:path w="3823" h="6619" extrusionOk="0">
                  <a:moveTo>
                    <a:pt x="494" y="0"/>
                  </a:moveTo>
                  <a:cubicBezTo>
                    <a:pt x="256" y="0"/>
                    <a:pt x="0" y="200"/>
                    <a:pt x="66" y="505"/>
                  </a:cubicBezTo>
                  <a:lnTo>
                    <a:pt x="68" y="505"/>
                  </a:lnTo>
                  <a:cubicBezTo>
                    <a:pt x="533" y="2700"/>
                    <a:pt x="1946" y="4459"/>
                    <a:pt x="2960" y="6415"/>
                  </a:cubicBezTo>
                  <a:cubicBezTo>
                    <a:pt x="3035" y="6559"/>
                    <a:pt x="3154" y="6618"/>
                    <a:pt x="3275" y="6618"/>
                  </a:cubicBezTo>
                  <a:cubicBezTo>
                    <a:pt x="3543" y="6618"/>
                    <a:pt x="3822" y="6325"/>
                    <a:pt x="3658" y="6007"/>
                  </a:cubicBezTo>
                  <a:cubicBezTo>
                    <a:pt x="2676" y="4116"/>
                    <a:pt x="1297" y="2413"/>
                    <a:pt x="845" y="291"/>
                  </a:cubicBezTo>
                  <a:cubicBezTo>
                    <a:pt x="801" y="88"/>
                    <a:pt x="652" y="0"/>
                    <a:pt x="49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56;p45"/>
            <p:cNvSpPr/>
            <p:nvPr/>
          </p:nvSpPr>
          <p:spPr>
            <a:xfrm>
              <a:off x="1119448" y="3321067"/>
              <a:ext cx="45092" cy="83381"/>
            </a:xfrm>
            <a:custGeom>
              <a:avLst/>
              <a:gdLst/>
              <a:ahLst/>
              <a:cxnLst/>
              <a:rect l="l" t="t" r="r" b="b"/>
              <a:pathLst>
                <a:path w="3254" h="6017" extrusionOk="0">
                  <a:moveTo>
                    <a:pt x="548" y="0"/>
                  </a:moveTo>
                  <a:cubicBezTo>
                    <a:pt x="279" y="0"/>
                    <a:pt x="0" y="293"/>
                    <a:pt x="165" y="610"/>
                  </a:cubicBezTo>
                  <a:lnTo>
                    <a:pt x="167" y="612"/>
                  </a:lnTo>
                  <a:cubicBezTo>
                    <a:pt x="578" y="1403"/>
                    <a:pt x="968" y="2206"/>
                    <a:pt x="1351" y="3013"/>
                  </a:cubicBezTo>
                  <a:cubicBezTo>
                    <a:pt x="1740" y="3837"/>
                    <a:pt x="2348" y="4706"/>
                    <a:pt x="2426" y="5629"/>
                  </a:cubicBezTo>
                  <a:cubicBezTo>
                    <a:pt x="2447" y="5887"/>
                    <a:pt x="2660" y="6017"/>
                    <a:pt x="2862" y="6017"/>
                  </a:cubicBezTo>
                  <a:cubicBezTo>
                    <a:pt x="3064" y="6017"/>
                    <a:pt x="3254" y="5888"/>
                    <a:pt x="3232" y="5629"/>
                  </a:cubicBezTo>
                  <a:cubicBezTo>
                    <a:pt x="3168" y="4836"/>
                    <a:pt x="2822" y="4169"/>
                    <a:pt x="2460" y="3472"/>
                  </a:cubicBezTo>
                  <a:cubicBezTo>
                    <a:pt x="1903" y="2397"/>
                    <a:pt x="1425" y="1279"/>
                    <a:pt x="862" y="204"/>
                  </a:cubicBezTo>
                  <a:cubicBezTo>
                    <a:pt x="788" y="60"/>
                    <a:pt x="669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57;p45"/>
            <p:cNvSpPr/>
            <p:nvPr/>
          </p:nvSpPr>
          <p:spPr>
            <a:xfrm>
              <a:off x="822093" y="3841804"/>
              <a:ext cx="171306" cy="144464"/>
            </a:xfrm>
            <a:custGeom>
              <a:avLst/>
              <a:gdLst/>
              <a:ahLst/>
              <a:cxnLst/>
              <a:rect l="l" t="t" r="r" b="b"/>
              <a:pathLst>
                <a:path w="12362" h="10425" extrusionOk="0">
                  <a:moveTo>
                    <a:pt x="8672" y="1"/>
                  </a:moveTo>
                  <a:cubicBezTo>
                    <a:pt x="8192" y="1"/>
                    <a:pt x="7694" y="70"/>
                    <a:pt x="7207" y="151"/>
                  </a:cubicBezTo>
                  <a:cubicBezTo>
                    <a:pt x="7138" y="149"/>
                    <a:pt x="7069" y="147"/>
                    <a:pt x="7000" y="147"/>
                  </a:cubicBezTo>
                  <a:cubicBezTo>
                    <a:pt x="6399" y="147"/>
                    <a:pt x="5803" y="242"/>
                    <a:pt x="5232" y="428"/>
                  </a:cubicBezTo>
                  <a:cubicBezTo>
                    <a:pt x="4937" y="523"/>
                    <a:pt x="4766" y="755"/>
                    <a:pt x="4702" y="1010"/>
                  </a:cubicBezTo>
                  <a:cubicBezTo>
                    <a:pt x="4072" y="1248"/>
                    <a:pt x="3443" y="1595"/>
                    <a:pt x="2889" y="1868"/>
                  </a:cubicBezTo>
                  <a:cubicBezTo>
                    <a:pt x="2871" y="1867"/>
                    <a:pt x="2853" y="1866"/>
                    <a:pt x="2835" y="1866"/>
                  </a:cubicBezTo>
                  <a:cubicBezTo>
                    <a:pt x="2703" y="1866"/>
                    <a:pt x="2572" y="1899"/>
                    <a:pt x="2457" y="1963"/>
                  </a:cubicBezTo>
                  <a:cubicBezTo>
                    <a:pt x="0" y="3258"/>
                    <a:pt x="25" y="7922"/>
                    <a:pt x="2166" y="9500"/>
                  </a:cubicBezTo>
                  <a:cubicBezTo>
                    <a:pt x="2616" y="9833"/>
                    <a:pt x="3099" y="9985"/>
                    <a:pt x="3571" y="9994"/>
                  </a:cubicBezTo>
                  <a:cubicBezTo>
                    <a:pt x="3665" y="10115"/>
                    <a:pt x="3779" y="10219"/>
                    <a:pt x="3909" y="10300"/>
                  </a:cubicBezTo>
                  <a:cubicBezTo>
                    <a:pt x="4050" y="10387"/>
                    <a:pt x="4190" y="10425"/>
                    <a:pt x="4321" y="10425"/>
                  </a:cubicBezTo>
                  <a:cubicBezTo>
                    <a:pt x="4697" y="10425"/>
                    <a:pt x="5003" y="10111"/>
                    <a:pt x="5084" y="9750"/>
                  </a:cubicBezTo>
                  <a:cubicBezTo>
                    <a:pt x="6064" y="9512"/>
                    <a:pt x="6511" y="8503"/>
                    <a:pt x="6495" y="7430"/>
                  </a:cubicBezTo>
                  <a:cubicBezTo>
                    <a:pt x="6672" y="7053"/>
                    <a:pt x="6867" y="6684"/>
                    <a:pt x="7175" y="6355"/>
                  </a:cubicBezTo>
                  <a:cubicBezTo>
                    <a:pt x="7229" y="6298"/>
                    <a:pt x="7295" y="6251"/>
                    <a:pt x="7350" y="6198"/>
                  </a:cubicBezTo>
                  <a:cubicBezTo>
                    <a:pt x="8920" y="6009"/>
                    <a:pt x="12362" y="5592"/>
                    <a:pt x="12249" y="3398"/>
                  </a:cubicBezTo>
                  <a:cubicBezTo>
                    <a:pt x="12237" y="3201"/>
                    <a:pt x="12206" y="3007"/>
                    <a:pt x="12157" y="2815"/>
                  </a:cubicBezTo>
                  <a:cubicBezTo>
                    <a:pt x="12157" y="2083"/>
                    <a:pt x="11841" y="1416"/>
                    <a:pt x="11307" y="927"/>
                  </a:cubicBezTo>
                  <a:cubicBezTo>
                    <a:pt x="11292" y="911"/>
                    <a:pt x="11283" y="894"/>
                    <a:pt x="11266" y="878"/>
                  </a:cubicBezTo>
                  <a:cubicBezTo>
                    <a:pt x="11264" y="880"/>
                    <a:pt x="11262" y="883"/>
                    <a:pt x="11261" y="887"/>
                  </a:cubicBezTo>
                  <a:cubicBezTo>
                    <a:pt x="11209" y="842"/>
                    <a:pt x="11159" y="795"/>
                    <a:pt x="11103" y="752"/>
                  </a:cubicBezTo>
                  <a:cubicBezTo>
                    <a:pt x="10970" y="650"/>
                    <a:pt x="10831" y="607"/>
                    <a:pt x="10699" y="607"/>
                  </a:cubicBezTo>
                  <a:cubicBezTo>
                    <a:pt x="10659" y="607"/>
                    <a:pt x="10620" y="611"/>
                    <a:pt x="10582" y="618"/>
                  </a:cubicBezTo>
                  <a:cubicBezTo>
                    <a:pt x="10504" y="560"/>
                    <a:pt x="10426" y="499"/>
                    <a:pt x="10343" y="444"/>
                  </a:cubicBezTo>
                  <a:cubicBezTo>
                    <a:pt x="9853" y="111"/>
                    <a:pt x="9277" y="1"/>
                    <a:pt x="8672" y="1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58;p45"/>
            <p:cNvSpPr/>
            <p:nvPr/>
          </p:nvSpPr>
          <p:spPr>
            <a:xfrm>
              <a:off x="1031508" y="3636643"/>
              <a:ext cx="151088" cy="110042"/>
            </a:xfrm>
            <a:custGeom>
              <a:avLst/>
              <a:gdLst/>
              <a:ahLst/>
              <a:cxnLst/>
              <a:rect l="l" t="t" r="r" b="b"/>
              <a:pathLst>
                <a:path w="10903" h="7941" extrusionOk="0">
                  <a:moveTo>
                    <a:pt x="6900" y="1"/>
                  </a:moveTo>
                  <a:cubicBezTo>
                    <a:pt x="6118" y="1"/>
                    <a:pt x="5297" y="209"/>
                    <a:pt x="4506" y="561"/>
                  </a:cubicBezTo>
                  <a:cubicBezTo>
                    <a:pt x="3774" y="649"/>
                    <a:pt x="3082" y="938"/>
                    <a:pt x="2502" y="1392"/>
                  </a:cubicBezTo>
                  <a:cubicBezTo>
                    <a:pt x="2304" y="1456"/>
                    <a:pt x="2107" y="1523"/>
                    <a:pt x="1910" y="1589"/>
                  </a:cubicBezTo>
                  <a:cubicBezTo>
                    <a:pt x="1499" y="1726"/>
                    <a:pt x="1214" y="2172"/>
                    <a:pt x="1340" y="2588"/>
                  </a:cubicBezTo>
                  <a:cubicBezTo>
                    <a:pt x="1122" y="2840"/>
                    <a:pt x="933" y="3117"/>
                    <a:pt x="781" y="3413"/>
                  </a:cubicBezTo>
                  <a:cubicBezTo>
                    <a:pt x="696" y="3566"/>
                    <a:pt x="665" y="3744"/>
                    <a:pt x="691" y="3917"/>
                  </a:cubicBezTo>
                  <a:cubicBezTo>
                    <a:pt x="577" y="4121"/>
                    <a:pt x="478" y="4334"/>
                    <a:pt x="395" y="4554"/>
                  </a:cubicBezTo>
                  <a:cubicBezTo>
                    <a:pt x="0" y="5600"/>
                    <a:pt x="14" y="6902"/>
                    <a:pt x="814" y="7391"/>
                  </a:cubicBezTo>
                  <a:cubicBezTo>
                    <a:pt x="935" y="7708"/>
                    <a:pt x="1211" y="7941"/>
                    <a:pt x="1555" y="7941"/>
                  </a:cubicBezTo>
                  <a:cubicBezTo>
                    <a:pt x="1625" y="7941"/>
                    <a:pt x="1698" y="7931"/>
                    <a:pt x="1773" y="7911"/>
                  </a:cubicBezTo>
                  <a:cubicBezTo>
                    <a:pt x="2206" y="7793"/>
                    <a:pt x="2612" y="7592"/>
                    <a:pt x="2969" y="7319"/>
                  </a:cubicBezTo>
                  <a:cubicBezTo>
                    <a:pt x="3743" y="7083"/>
                    <a:pt x="4529" y="6753"/>
                    <a:pt x="5290" y="6413"/>
                  </a:cubicBezTo>
                  <a:cubicBezTo>
                    <a:pt x="5742" y="6434"/>
                    <a:pt x="6191" y="6491"/>
                    <a:pt x="6641" y="6500"/>
                  </a:cubicBezTo>
                  <a:cubicBezTo>
                    <a:pt x="7140" y="7237"/>
                    <a:pt x="7866" y="7785"/>
                    <a:pt x="8729" y="7785"/>
                  </a:cubicBezTo>
                  <a:cubicBezTo>
                    <a:pt x="8897" y="7785"/>
                    <a:pt x="9071" y="7765"/>
                    <a:pt x="9249" y="7720"/>
                  </a:cubicBezTo>
                  <a:cubicBezTo>
                    <a:pt x="10650" y="7371"/>
                    <a:pt x="10902" y="5672"/>
                    <a:pt x="10714" y="4134"/>
                  </a:cubicBezTo>
                  <a:cubicBezTo>
                    <a:pt x="10760" y="3649"/>
                    <a:pt x="10639" y="3109"/>
                    <a:pt x="10395" y="2688"/>
                  </a:cubicBezTo>
                  <a:cubicBezTo>
                    <a:pt x="10303" y="2404"/>
                    <a:pt x="10201" y="2150"/>
                    <a:pt x="10096" y="1952"/>
                  </a:cubicBezTo>
                  <a:cubicBezTo>
                    <a:pt x="9348" y="558"/>
                    <a:pt x="8178" y="1"/>
                    <a:pt x="6900" y="1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59;p45"/>
            <p:cNvSpPr/>
            <p:nvPr/>
          </p:nvSpPr>
          <p:spPr>
            <a:xfrm>
              <a:off x="1519929" y="3644127"/>
              <a:ext cx="72960" cy="59920"/>
            </a:xfrm>
            <a:custGeom>
              <a:avLst/>
              <a:gdLst/>
              <a:ahLst/>
              <a:cxnLst/>
              <a:rect l="l" t="t" r="r" b="b"/>
              <a:pathLst>
                <a:path w="5265" h="4324" extrusionOk="0">
                  <a:moveTo>
                    <a:pt x="2178" y="0"/>
                  </a:moveTo>
                  <a:cubicBezTo>
                    <a:pt x="2040" y="0"/>
                    <a:pt x="1902" y="13"/>
                    <a:pt x="1766" y="38"/>
                  </a:cubicBezTo>
                  <a:cubicBezTo>
                    <a:pt x="1082" y="170"/>
                    <a:pt x="237" y="706"/>
                    <a:pt x="121" y="1452"/>
                  </a:cubicBezTo>
                  <a:cubicBezTo>
                    <a:pt x="0" y="2226"/>
                    <a:pt x="452" y="2754"/>
                    <a:pt x="1080" y="3050"/>
                  </a:cubicBezTo>
                  <a:cubicBezTo>
                    <a:pt x="1117" y="3168"/>
                    <a:pt x="1181" y="3277"/>
                    <a:pt x="1265" y="3367"/>
                  </a:cubicBezTo>
                  <a:cubicBezTo>
                    <a:pt x="1795" y="3941"/>
                    <a:pt x="2579" y="4323"/>
                    <a:pt x="3358" y="4323"/>
                  </a:cubicBezTo>
                  <a:cubicBezTo>
                    <a:pt x="3429" y="4323"/>
                    <a:pt x="3500" y="4320"/>
                    <a:pt x="3571" y="4314"/>
                  </a:cubicBezTo>
                  <a:cubicBezTo>
                    <a:pt x="3602" y="4318"/>
                    <a:pt x="3632" y="4320"/>
                    <a:pt x="3663" y="4320"/>
                  </a:cubicBezTo>
                  <a:cubicBezTo>
                    <a:pt x="3793" y="4320"/>
                    <a:pt x="3921" y="4284"/>
                    <a:pt x="4033" y="4217"/>
                  </a:cubicBezTo>
                  <a:cubicBezTo>
                    <a:pt x="4155" y="4180"/>
                    <a:pt x="4272" y="4132"/>
                    <a:pt x="4385" y="4075"/>
                  </a:cubicBezTo>
                  <a:cubicBezTo>
                    <a:pt x="5264" y="3606"/>
                    <a:pt x="5238" y="2725"/>
                    <a:pt x="4889" y="1944"/>
                  </a:cubicBezTo>
                  <a:cubicBezTo>
                    <a:pt x="4889" y="1232"/>
                    <a:pt x="4615" y="575"/>
                    <a:pt x="3857" y="222"/>
                  </a:cubicBezTo>
                  <a:cubicBezTo>
                    <a:pt x="3601" y="103"/>
                    <a:pt x="3322" y="42"/>
                    <a:pt x="3042" y="42"/>
                  </a:cubicBezTo>
                  <a:cubicBezTo>
                    <a:pt x="2938" y="42"/>
                    <a:pt x="2834" y="51"/>
                    <a:pt x="2730" y="67"/>
                  </a:cubicBezTo>
                  <a:cubicBezTo>
                    <a:pt x="2548" y="23"/>
                    <a:pt x="2363" y="0"/>
                    <a:pt x="2178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60;p45"/>
            <p:cNvSpPr/>
            <p:nvPr/>
          </p:nvSpPr>
          <p:spPr>
            <a:xfrm>
              <a:off x="1310016" y="3571680"/>
              <a:ext cx="110791" cy="107922"/>
            </a:xfrm>
            <a:custGeom>
              <a:avLst/>
              <a:gdLst/>
              <a:ahLst/>
              <a:cxnLst/>
              <a:rect l="l" t="t" r="r" b="b"/>
              <a:pathLst>
                <a:path w="7995" h="7788" extrusionOk="0">
                  <a:moveTo>
                    <a:pt x="3252" y="1"/>
                  </a:moveTo>
                  <a:cubicBezTo>
                    <a:pt x="2815" y="1"/>
                    <a:pt x="2372" y="123"/>
                    <a:pt x="1961" y="333"/>
                  </a:cubicBezTo>
                  <a:cubicBezTo>
                    <a:pt x="1821" y="405"/>
                    <a:pt x="1696" y="502"/>
                    <a:pt x="1592" y="618"/>
                  </a:cubicBezTo>
                  <a:cubicBezTo>
                    <a:pt x="1120" y="791"/>
                    <a:pt x="690" y="1037"/>
                    <a:pt x="382" y="1480"/>
                  </a:cubicBezTo>
                  <a:cubicBezTo>
                    <a:pt x="0" y="2033"/>
                    <a:pt x="530" y="2689"/>
                    <a:pt x="1110" y="2689"/>
                  </a:cubicBezTo>
                  <a:cubicBezTo>
                    <a:pt x="1171" y="2689"/>
                    <a:pt x="1233" y="2682"/>
                    <a:pt x="1295" y="2666"/>
                  </a:cubicBezTo>
                  <a:cubicBezTo>
                    <a:pt x="1345" y="2654"/>
                    <a:pt x="1397" y="2652"/>
                    <a:pt x="1447" y="2642"/>
                  </a:cubicBezTo>
                  <a:cubicBezTo>
                    <a:pt x="1556" y="2796"/>
                    <a:pt x="1693" y="2929"/>
                    <a:pt x="1850" y="3031"/>
                  </a:cubicBezTo>
                  <a:cubicBezTo>
                    <a:pt x="1686" y="3521"/>
                    <a:pt x="1546" y="4021"/>
                    <a:pt x="1331" y="4489"/>
                  </a:cubicBezTo>
                  <a:cubicBezTo>
                    <a:pt x="1173" y="4724"/>
                    <a:pt x="1054" y="4982"/>
                    <a:pt x="978" y="5254"/>
                  </a:cubicBezTo>
                  <a:cubicBezTo>
                    <a:pt x="704" y="6277"/>
                    <a:pt x="1404" y="7051"/>
                    <a:pt x="2228" y="7229"/>
                  </a:cubicBezTo>
                  <a:cubicBezTo>
                    <a:pt x="2489" y="7556"/>
                    <a:pt x="2857" y="7788"/>
                    <a:pt x="3307" y="7788"/>
                  </a:cubicBezTo>
                  <a:cubicBezTo>
                    <a:pt x="3345" y="7788"/>
                    <a:pt x="3383" y="7786"/>
                    <a:pt x="3422" y="7783"/>
                  </a:cubicBezTo>
                  <a:cubicBezTo>
                    <a:pt x="5529" y="7599"/>
                    <a:pt x="7750" y="5013"/>
                    <a:pt x="7866" y="2926"/>
                  </a:cubicBezTo>
                  <a:cubicBezTo>
                    <a:pt x="7995" y="586"/>
                    <a:pt x="6000" y="37"/>
                    <a:pt x="4106" y="37"/>
                  </a:cubicBezTo>
                  <a:cubicBezTo>
                    <a:pt x="3970" y="37"/>
                    <a:pt x="3834" y="40"/>
                    <a:pt x="3699" y="45"/>
                  </a:cubicBezTo>
                  <a:cubicBezTo>
                    <a:pt x="3552" y="15"/>
                    <a:pt x="3402" y="1"/>
                    <a:pt x="3252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61;p45"/>
            <p:cNvSpPr/>
            <p:nvPr/>
          </p:nvSpPr>
          <p:spPr>
            <a:xfrm>
              <a:off x="1174684" y="3831508"/>
              <a:ext cx="139628" cy="105677"/>
            </a:xfrm>
            <a:custGeom>
              <a:avLst/>
              <a:gdLst/>
              <a:ahLst/>
              <a:cxnLst/>
              <a:rect l="l" t="t" r="r" b="b"/>
              <a:pathLst>
                <a:path w="10076" h="7626" extrusionOk="0">
                  <a:moveTo>
                    <a:pt x="5243" y="0"/>
                  </a:moveTo>
                  <a:cubicBezTo>
                    <a:pt x="3738" y="0"/>
                    <a:pt x="2298" y="775"/>
                    <a:pt x="1571" y="2144"/>
                  </a:cubicBezTo>
                  <a:cubicBezTo>
                    <a:pt x="738" y="2679"/>
                    <a:pt x="1" y="3428"/>
                    <a:pt x="273" y="4538"/>
                  </a:cubicBezTo>
                  <a:cubicBezTo>
                    <a:pt x="576" y="5770"/>
                    <a:pt x="1616" y="6600"/>
                    <a:pt x="2713" y="7133"/>
                  </a:cubicBezTo>
                  <a:cubicBezTo>
                    <a:pt x="3404" y="7468"/>
                    <a:pt x="4122" y="7625"/>
                    <a:pt x="4822" y="7625"/>
                  </a:cubicBezTo>
                  <a:cubicBezTo>
                    <a:pt x="6794" y="7625"/>
                    <a:pt x="8630" y="6382"/>
                    <a:pt x="9361" y="4391"/>
                  </a:cubicBezTo>
                  <a:cubicBezTo>
                    <a:pt x="10076" y="2447"/>
                    <a:pt x="8351" y="828"/>
                    <a:pt x="6693" y="247"/>
                  </a:cubicBezTo>
                  <a:cubicBezTo>
                    <a:pt x="6218" y="80"/>
                    <a:pt x="5727" y="0"/>
                    <a:pt x="5243" y="0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62;p45"/>
            <p:cNvSpPr/>
            <p:nvPr/>
          </p:nvSpPr>
          <p:spPr>
            <a:xfrm>
              <a:off x="1367317" y="3742030"/>
              <a:ext cx="157920" cy="104375"/>
            </a:xfrm>
            <a:custGeom>
              <a:avLst/>
              <a:gdLst/>
              <a:ahLst/>
              <a:cxnLst/>
              <a:rect l="l" t="t" r="r" b="b"/>
              <a:pathLst>
                <a:path w="11396" h="7532" extrusionOk="0">
                  <a:moveTo>
                    <a:pt x="5928" y="1"/>
                  </a:moveTo>
                  <a:cubicBezTo>
                    <a:pt x="3170" y="1"/>
                    <a:pt x="176" y="1521"/>
                    <a:pt x="12" y="4209"/>
                  </a:cubicBezTo>
                  <a:cubicBezTo>
                    <a:pt x="0" y="4427"/>
                    <a:pt x="127" y="4673"/>
                    <a:pt x="310" y="4831"/>
                  </a:cubicBezTo>
                  <a:cubicBezTo>
                    <a:pt x="185" y="5227"/>
                    <a:pt x="324" y="5689"/>
                    <a:pt x="847" y="5795"/>
                  </a:cubicBezTo>
                  <a:cubicBezTo>
                    <a:pt x="2759" y="6178"/>
                    <a:pt x="4463" y="7532"/>
                    <a:pt x="6254" y="7532"/>
                  </a:cubicBezTo>
                  <a:cubicBezTo>
                    <a:pt x="6981" y="7532"/>
                    <a:pt x="7722" y="7309"/>
                    <a:pt x="8498" y="6707"/>
                  </a:cubicBezTo>
                  <a:cubicBezTo>
                    <a:pt x="10281" y="5324"/>
                    <a:pt x="11396" y="2658"/>
                    <a:pt x="9303" y="1012"/>
                  </a:cubicBezTo>
                  <a:cubicBezTo>
                    <a:pt x="8431" y="326"/>
                    <a:pt x="7205" y="1"/>
                    <a:pt x="5928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63;p45"/>
            <p:cNvSpPr/>
            <p:nvPr/>
          </p:nvSpPr>
          <p:spPr>
            <a:xfrm>
              <a:off x="708988" y="3479610"/>
              <a:ext cx="1020175" cy="881226"/>
            </a:xfrm>
            <a:custGeom>
              <a:avLst/>
              <a:gdLst/>
              <a:ahLst/>
              <a:cxnLst/>
              <a:rect l="l" t="t" r="r" b="b"/>
              <a:pathLst>
                <a:path w="73619" h="63592" extrusionOk="0">
                  <a:moveTo>
                    <a:pt x="45084" y="847"/>
                  </a:moveTo>
                  <a:cubicBezTo>
                    <a:pt x="46944" y="847"/>
                    <a:pt x="48802" y="955"/>
                    <a:pt x="50635" y="1155"/>
                  </a:cubicBezTo>
                  <a:cubicBezTo>
                    <a:pt x="58759" y="2041"/>
                    <a:pt x="65084" y="5647"/>
                    <a:pt x="68811" y="13127"/>
                  </a:cubicBezTo>
                  <a:cubicBezTo>
                    <a:pt x="73618" y="22777"/>
                    <a:pt x="68354" y="31839"/>
                    <a:pt x="59431" y="36331"/>
                  </a:cubicBezTo>
                  <a:cubicBezTo>
                    <a:pt x="56886" y="37612"/>
                    <a:pt x="54399" y="38100"/>
                    <a:pt x="51865" y="38100"/>
                  </a:cubicBezTo>
                  <a:cubicBezTo>
                    <a:pt x="49655" y="38100"/>
                    <a:pt x="47409" y="37729"/>
                    <a:pt x="45058" y="37190"/>
                  </a:cubicBezTo>
                  <a:cubicBezTo>
                    <a:pt x="43354" y="36801"/>
                    <a:pt x="41610" y="36502"/>
                    <a:pt x="39884" y="36502"/>
                  </a:cubicBezTo>
                  <a:cubicBezTo>
                    <a:pt x="38193" y="36502"/>
                    <a:pt x="36521" y="36789"/>
                    <a:pt x="34923" y="37559"/>
                  </a:cubicBezTo>
                  <a:cubicBezTo>
                    <a:pt x="31807" y="39061"/>
                    <a:pt x="29366" y="41265"/>
                    <a:pt x="27576" y="44223"/>
                  </a:cubicBezTo>
                  <a:cubicBezTo>
                    <a:pt x="25618" y="47459"/>
                    <a:pt x="26032" y="50637"/>
                    <a:pt x="26382" y="54222"/>
                  </a:cubicBezTo>
                  <a:cubicBezTo>
                    <a:pt x="26866" y="59214"/>
                    <a:pt x="24168" y="62451"/>
                    <a:pt x="19151" y="62669"/>
                  </a:cubicBezTo>
                  <a:cubicBezTo>
                    <a:pt x="18999" y="62676"/>
                    <a:pt x="18847" y="62679"/>
                    <a:pt x="18696" y="62679"/>
                  </a:cubicBezTo>
                  <a:cubicBezTo>
                    <a:pt x="13528" y="62679"/>
                    <a:pt x="9302" y="58817"/>
                    <a:pt x="6411" y="54892"/>
                  </a:cubicBezTo>
                  <a:cubicBezTo>
                    <a:pt x="0" y="46191"/>
                    <a:pt x="1207" y="35182"/>
                    <a:pt x="5266" y="25795"/>
                  </a:cubicBezTo>
                  <a:cubicBezTo>
                    <a:pt x="8870" y="17460"/>
                    <a:pt x="15666" y="11946"/>
                    <a:pt x="23172" y="7243"/>
                  </a:cubicBezTo>
                  <a:cubicBezTo>
                    <a:pt x="24510" y="6405"/>
                    <a:pt x="25890" y="5633"/>
                    <a:pt x="27315" y="4953"/>
                  </a:cubicBezTo>
                  <a:lnTo>
                    <a:pt x="27315" y="4953"/>
                  </a:lnTo>
                  <a:cubicBezTo>
                    <a:pt x="27336" y="4946"/>
                    <a:pt x="27356" y="4936"/>
                    <a:pt x="27377" y="4925"/>
                  </a:cubicBezTo>
                  <a:cubicBezTo>
                    <a:pt x="32794" y="2018"/>
                    <a:pt x="38953" y="847"/>
                    <a:pt x="45084" y="847"/>
                  </a:cubicBezTo>
                  <a:close/>
                  <a:moveTo>
                    <a:pt x="44961" y="1"/>
                  </a:moveTo>
                  <a:cubicBezTo>
                    <a:pt x="38755" y="1"/>
                    <a:pt x="32422" y="1306"/>
                    <a:pt x="26988" y="4217"/>
                  </a:cubicBezTo>
                  <a:lnTo>
                    <a:pt x="26988" y="4217"/>
                  </a:lnTo>
                  <a:cubicBezTo>
                    <a:pt x="26981" y="4220"/>
                    <a:pt x="26975" y="4223"/>
                    <a:pt x="26968" y="4226"/>
                  </a:cubicBezTo>
                  <a:lnTo>
                    <a:pt x="26969" y="4227"/>
                  </a:lnTo>
                  <a:lnTo>
                    <a:pt x="26969" y="4227"/>
                  </a:lnTo>
                  <a:cubicBezTo>
                    <a:pt x="26969" y="4227"/>
                    <a:pt x="26969" y="4227"/>
                    <a:pt x="26968" y="4228"/>
                  </a:cubicBezTo>
                  <a:cubicBezTo>
                    <a:pt x="26965" y="4230"/>
                    <a:pt x="26961" y="4232"/>
                    <a:pt x="26958" y="4234"/>
                  </a:cubicBezTo>
                  <a:lnTo>
                    <a:pt x="26958" y="4234"/>
                  </a:lnTo>
                  <a:cubicBezTo>
                    <a:pt x="12889" y="10925"/>
                    <a:pt x="2081" y="23180"/>
                    <a:pt x="1046" y="39195"/>
                  </a:cubicBezTo>
                  <a:cubicBezTo>
                    <a:pt x="542" y="46988"/>
                    <a:pt x="3911" y="54528"/>
                    <a:pt x="9665" y="59704"/>
                  </a:cubicBezTo>
                  <a:cubicBezTo>
                    <a:pt x="12000" y="61805"/>
                    <a:pt x="15834" y="63591"/>
                    <a:pt x="19392" y="63591"/>
                  </a:cubicBezTo>
                  <a:cubicBezTo>
                    <a:pt x="21399" y="63591"/>
                    <a:pt x="23318" y="63023"/>
                    <a:pt x="24831" y="61622"/>
                  </a:cubicBezTo>
                  <a:cubicBezTo>
                    <a:pt x="26690" y="59900"/>
                    <a:pt x="27283" y="57769"/>
                    <a:pt x="27254" y="55279"/>
                  </a:cubicBezTo>
                  <a:cubicBezTo>
                    <a:pt x="27231" y="53446"/>
                    <a:pt x="26852" y="51632"/>
                    <a:pt x="26780" y="49801"/>
                  </a:cubicBezTo>
                  <a:cubicBezTo>
                    <a:pt x="26659" y="46697"/>
                    <a:pt x="28545" y="43792"/>
                    <a:pt x="30550" y="41602"/>
                  </a:cubicBezTo>
                  <a:cubicBezTo>
                    <a:pt x="33305" y="38590"/>
                    <a:pt x="36668" y="37444"/>
                    <a:pt x="40293" y="37444"/>
                  </a:cubicBezTo>
                  <a:cubicBezTo>
                    <a:pt x="41774" y="37444"/>
                    <a:pt x="43298" y="37636"/>
                    <a:pt x="44843" y="37969"/>
                  </a:cubicBezTo>
                  <a:cubicBezTo>
                    <a:pt x="47347" y="38510"/>
                    <a:pt x="49656" y="38987"/>
                    <a:pt x="52028" y="38987"/>
                  </a:cubicBezTo>
                  <a:cubicBezTo>
                    <a:pt x="53370" y="38987"/>
                    <a:pt x="54732" y="38834"/>
                    <a:pt x="56161" y="38454"/>
                  </a:cubicBezTo>
                  <a:cubicBezTo>
                    <a:pt x="62661" y="36723"/>
                    <a:pt x="68801" y="31822"/>
                    <a:pt x="70881" y="25332"/>
                  </a:cubicBezTo>
                  <a:cubicBezTo>
                    <a:pt x="72908" y="19007"/>
                    <a:pt x="69981" y="12083"/>
                    <a:pt x="65912" y="7285"/>
                  </a:cubicBezTo>
                  <a:cubicBezTo>
                    <a:pt x="61662" y="2273"/>
                    <a:pt x="55181" y="734"/>
                    <a:pt x="48895" y="175"/>
                  </a:cubicBezTo>
                  <a:cubicBezTo>
                    <a:pt x="47596" y="60"/>
                    <a:pt x="46282" y="1"/>
                    <a:pt x="4496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64;p45"/>
            <p:cNvSpPr/>
            <p:nvPr/>
          </p:nvSpPr>
          <p:spPr>
            <a:xfrm>
              <a:off x="886863" y="4053879"/>
              <a:ext cx="166138" cy="167177"/>
            </a:xfrm>
            <a:custGeom>
              <a:avLst/>
              <a:gdLst/>
              <a:ahLst/>
              <a:cxnLst/>
              <a:rect l="l" t="t" r="r" b="b"/>
              <a:pathLst>
                <a:path w="11989" h="12064" extrusionOk="0">
                  <a:moveTo>
                    <a:pt x="6959" y="790"/>
                  </a:moveTo>
                  <a:cubicBezTo>
                    <a:pt x="9773" y="790"/>
                    <a:pt x="9121" y="5202"/>
                    <a:pt x="8614" y="7101"/>
                  </a:cubicBezTo>
                  <a:cubicBezTo>
                    <a:pt x="8281" y="8344"/>
                    <a:pt x="6733" y="11406"/>
                    <a:pt x="5096" y="11406"/>
                  </a:cubicBezTo>
                  <a:cubicBezTo>
                    <a:pt x="4640" y="11406"/>
                    <a:pt x="4176" y="11168"/>
                    <a:pt x="3731" y="10588"/>
                  </a:cubicBezTo>
                  <a:cubicBezTo>
                    <a:pt x="2027" y="8369"/>
                    <a:pt x="3981" y="2725"/>
                    <a:pt x="5797" y="990"/>
                  </a:cubicBezTo>
                  <a:lnTo>
                    <a:pt x="5797" y="990"/>
                  </a:lnTo>
                  <a:cubicBezTo>
                    <a:pt x="5800" y="989"/>
                    <a:pt x="5803" y="988"/>
                    <a:pt x="5806" y="987"/>
                  </a:cubicBezTo>
                  <a:cubicBezTo>
                    <a:pt x="6243" y="852"/>
                    <a:pt x="6625" y="790"/>
                    <a:pt x="6959" y="790"/>
                  </a:cubicBezTo>
                  <a:close/>
                  <a:moveTo>
                    <a:pt x="6847" y="1"/>
                  </a:moveTo>
                  <a:cubicBezTo>
                    <a:pt x="6467" y="1"/>
                    <a:pt x="6049" y="67"/>
                    <a:pt x="5591" y="208"/>
                  </a:cubicBezTo>
                  <a:cubicBezTo>
                    <a:pt x="5532" y="227"/>
                    <a:pt x="5482" y="254"/>
                    <a:pt x="5442" y="288"/>
                  </a:cubicBezTo>
                  <a:lnTo>
                    <a:pt x="5442" y="288"/>
                  </a:lnTo>
                  <a:cubicBezTo>
                    <a:pt x="5377" y="303"/>
                    <a:pt x="5312" y="336"/>
                    <a:pt x="5252" y="392"/>
                  </a:cubicBezTo>
                  <a:cubicBezTo>
                    <a:pt x="3042" y="2462"/>
                    <a:pt x="0" y="11938"/>
                    <a:pt x="5214" y="12062"/>
                  </a:cubicBezTo>
                  <a:cubicBezTo>
                    <a:pt x="5238" y="12063"/>
                    <a:pt x="5262" y="12063"/>
                    <a:pt x="5286" y="12063"/>
                  </a:cubicBezTo>
                  <a:cubicBezTo>
                    <a:pt x="10228" y="12063"/>
                    <a:pt x="11988" y="1"/>
                    <a:pt x="684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65;p45"/>
            <p:cNvSpPr/>
            <p:nvPr/>
          </p:nvSpPr>
          <p:spPr>
            <a:xfrm>
              <a:off x="926634" y="4058909"/>
              <a:ext cx="71948" cy="156354"/>
            </a:xfrm>
            <a:custGeom>
              <a:avLst/>
              <a:gdLst/>
              <a:ahLst/>
              <a:cxnLst/>
              <a:rect l="l" t="t" r="r" b="b"/>
              <a:pathLst>
                <a:path w="5192" h="11283" extrusionOk="0">
                  <a:moveTo>
                    <a:pt x="4589" y="1"/>
                  </a:moveTo>
                  <a:cubicBezTo>
                    <a:pt x="4499" y="1"/>
                    <a:pt x="4405" y="33"/>
                    <a:pt x="4321" y="110"/>
                  </a:cubicBezTo>
                  <a:lnTo>
                    <a:pt x="4319" y="110"/>
                  </a:lnTo>
                  <a:cubicBezTo>
                    <a:pt x="1539" y="2639"/>
                    <a:pt x="0" y="7351"/>
                    <a:pt x="1067" y="10998"/>
                  </a:cubicBezTo>
                  <a:cubicBezTo>
                    <a:pt x="1125" y="11197"/>
                    <a:pt x="1284" y="11283"/>
                    <a:pt x="1444" y="11283"/>
                  </a:cubicBezTo>
                  <a:cubicBezTo>
                    <a:pt x="1687" y="11283"/>
                    <a:pt x="1934" y="11086"/>
                    <a:pt x="1846" y="10784"/>
                  </a:cubicBezTo>
                  <a:cubicBezTo>
                    <a:pt x="859" y="7406"/>
                    <a:pt x="2323" y="3016"/>
                    <a:pt x="4890" y="681"/>
                  </a:cubicBezTo>
                  <a:cubicBezTo>
                    <a:pt x="5191" y="407"/>
                    <a:pt x="4909" y="1"/>
                    <a:pt x="45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66;p45"/>
            <p:cNvSpPr/>
            <p:nvPr/>
          </p:nvSpPr>
          <p:spPr>
            <a:xfrm>
              <a:off x="815899" y="3832214"/>
              <a:ext cx="190582" cy="156714"/>
            </a:xfrm>
            <a:custGeom>
              <a:avLst/>
              <a:gdLst/>
              <a:ahLst/>
              <a:cxnLst/>
              <a:rect l="l" t="t" r="r" b="b"/>
              <a:pathLst>
                <a:path w="13753" h="11309" extrusionOk="0">
                  <a:moveTo>
                    <a:pt x="8835" y="863"/>
                  </a:moveTo>
                  <a:cubicBezTo>
                    <a:pt x="9652" y="863"/>
                    <a:pt x="10469" y="1047"/>
                    <a:pt x="11273" y="1508"/>
                  </a:cubicBezTo>
                  <a:cubicBezTo>
                    <a:pt x="13752" y="2927"/>
                    <a:pt x="12177" y="6339"/>
                    <a:pt x="9722" y="6434"/>
                  </a:cubicBezTo>
                  <a:cubicBezTo>
                    <a:pt x="9073" y="6459"/>
                    <a:pt x="8270" y="6438"/>
                    <a:pt x="7732" y="6864"/>
                  </a:cubicBezTo>
                  <a:cubicBezTo>
                    <a:pt x="7224" y="7265"/>
                    <a:pt x="6875" y="7603"/>
                    <a:pt x="6658" y="8241"/>
                  </a:cubicBezTo>
                  <a:cubicBezTo>
                    <a:pt x="6423" y="8946"/>
                    <a:pt x="6291" y="9708"/>
                    <a:pt x="5637" y="10210"/>
                  </a:cubicBezTo>
                  <a:cubicBezTo>
                    <a:pt x="5297" y="10470"/>
                    <a:pt x="4929" y="10578"/>
                    <a:pt x="4558" y="10578"/>
                  </a:cubicBezTo>
                  <a:cubicBezTo>
                    <a:pt x="3499" y="10578"/>
                    <a:pt x="2421" y="9692"/>
                    <a:pt x="1931" y="8941"/>
                  </a:cubicBezTo>
                  <a:cubicBezTo>
                    <a:pt x="800" y="7206"/>
                    <a:pt x="994" y="3751"/>
                    <a:pt x="3030" y="2813"/>
                  </a:cubicBezTo>
                  <a:cubicBezTo>
                    <a:pt x="3098" y="2782"/>
                    <a:pt x="3147" y="2741"/>
                    <a:pt x="3181" y="2694"/>
                  </a:cubicBezTo>
                  <a:lnTo>
                    <a:pt x="3181" y="2694"/>
                  </a:lnTo>
                  <a:cubicBezTo>
                    <a:pt x="3237" y="2693"/>
                    <a:pt x="3295" y="2680"/>
                    <a:pt x="3354" y="2652"/>
                  </a:cubicBezTo>
                  <a:cubicBezTo>
                    <a:pt x="5079" y="1835"/>
                    <a:pt x="6957" y="863"/>
                    <a:pt x="8835" y="863"/>
                  </a:cubicBezTo>
                  <a:close/>
                  <a:moveTo>
                    <a:pt x="9370" y="0"/>
                  </a:moveTo>
                  <a:cubicBezTo>
                    <a:pt x="7118" y="0"/>
                    <a:pt x="4474" y="1232"/>
                    <a:pt x="2947" y="1954"/>
                  </a:cubicBezTo>
                  <a:cubicBezTo>
                    <a:pt x="2880" y="1986"/>
                    <a:pt x="2830" y="2027"/>
                    <a:pt x="2797" y="2074"/>
                  </a:cubicBezTo>
                  <a:lnTo>
                    <a:pt x="2797" y="2074"/>
                  </a:lnTo>
                  <a:cubicBezTo>
                    <a:pt x="2741" y="2075"/>
                    <a:pt x="2683" y="2088"/>
                    <a:pt x="2623" y="2115"/>
                  </a:cubicBezTo>
                  <a:cubicBezTo>
                    <a:pt x="1" y="3325"/>
                    <a:pt x="115" y="7132"/>
                    <a:pt x="1233" y="9348"/>
                  </a:cubicBezTo>
                  <a:cubicBezTo>
                    <a:pt x="1879" y="10627"/>
                    <a:pt x="3376" y="11264"/>
                    <a:pt x="4725" y="11307"/>
                  </a:cubicBezTo>
                  <a:cubicBezTo>
                    <a:pt x="4754" y="11308"/>
                    <a:pt x="4782" y="11309"/>
                    <a:pt x="4811" y="11309"/>
                  </a:cubicBezTo>
                  <a:cubicBezTo>
                    <a:pt x="6258" y="11309"/>
                    <a:pt x="6944" y="10067"/>
                    <a:pt x="7297" y="8872"/>
                  </a:cubicBezTo>
                  <a:cubicBezTo>
                    <a:pt x="7977" y="6576"/>
                    <a:pt x="11088" y="7722"/>
                    <a:pt x="12559" y="6043"/>
                  </a:cubicBezTo>
                  <a:cubicBezTo>
                    <a:pt x="13546" y="4918"/>
                    <a:pt x="13435" y="3215"/>
                    <a:pt x="12819" y="1970"/>
                  </a:cubicBezTo>
                  <a:cubicBezTo>
                    <a:pt x="12093" y="505"/>
                    <a:pt x="10812" y="0"/>
                    <a:pt x="93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67;p45"/>
            <p:cNvSpPr/>
            <p:nvPr/>
          </p:nvSpPr>
          <p:spPr>
            <a:xfrm>
              <a:off x="1013299" y="3630103"/>
              <a:ext cx="185316" cy="123387"/>
            </a:xfrm>
            <a:custGeom>
              <a:avLst/>
              <a:gdLst/>
              <a:ahLst/>
              <a:cxnLst/>
              <a:rect l="l" t="t" r="r" b="b"/>
              <a:pathLst>
                <a:path w="13373" h="8904" extrusionOk="0">
                  <a:moveTo>
                    <a:pt x="7764" y="824"/>
                  </a:moveTo>
                  <a:cubicBezTo>
                    <a:pt x="9518" y="824"/>
                    <a:pt x="11150" y="1530"/>
                    <a:pt x="11789" y="3304"/>
                  </a:cubicBezTo>
                  <a:cubicBezTo>
                    <a:pt x="12239" y="4552"/>
                    <a:pt x="11931" y="5996"/>
                    <a:pt x="11084" y="6989"/>
                  </a:cubicBezTo>
                  <a:cubicBezTo>
                    <a:pt x="10715" y="7422"/>
                    <a:pt x="10129" y="7773"/>
                    <a:pt x="9565" y="7773"/>
                  </a:cubicBezTo>
                  <a:cubicBezTo>
                    <a:pt x="9288" y="7773"/>
                    <a:pt x="9016" y="7688"/>
                    <a:pt x="8779" y="7488"/>
                  </a:cubicBezTo>
                  <a:cubicBezTo>
                    <a:pt x="8453" y="7213"/>
                    <a:pt x="8185" y="6968"/>
                    <a:pt x="7795" y="6783"/>
                  </a:cubicBezTo>
                  <a:cubicBezTo>
                    <a:pt x="7553" y="6668"/>
                    <a:pt x="7311" y="6619"/>
                    <a:pt x="7071" y="6619"/>
                  </a:cubicBezTo>
                  <a:cubicBezTo>
                    <a:pt x="5733" y="6619"/>
                    <a:pt x="4435" y="8139"/>
                    <a:pt x="3166" y="8139"/>
                  </a:cubicBezTo>
                  <a:cubicBezTo>
                    <a:pt x="2806" y="8139"/>
                    <a:pt x="2449" y="8017"/>
                    <a:pt x="2093" y="7702"/>
                  </a:cubicBezTo>
                  <a:cubicBezTo>
                    <a:pt x="774" y="6536"/>
                    <a:pt x="2304" y="3359"/>
                    <a:pt x="3239" y="2399"/>
                  </a:cubicBezTo>
                  <a:cubicBezTo>
                    <a:pt x="3258" y="2380"/>
                    <a:pt x="3274" y="2360"/>
                    <a:pt x="3287" y="2340"/>
                  </a:cubicBezTo>
                  <a:lnTo>
                    <a:pt x="3287" y="2340"/>
                  </a:lnTo>
                  <a:cubicBezTo>
                    <a:pt x="3298" y="2333"/>
                    <a:pt x="3308" y="2325"/>
                    <a:pt x="3319" y="2317"/>
                  </a:cubicBezTo>
                  <a:cubicBezTo>
                    <a:pt x="4458" y="1414"/>
                    <a:pt x="6162" y="824"/>
                    <a:pt x="7764" y="824"/>
                  </a:cubicBezTo>
                  <a:close/>
                  <a:moveTo>
                    <a:pt x="8023" y="1"/>
                  </a:moveTo>
                  <a:cubicBezTo>
                    <a:pt x="6088" y="1"/>
                    <a:pt x="4006" y="749"/>
                    <a:pt x="2749" y="1746"/>
                  </a:cubicBezTo>
                  <a:cubicBezTo>
                    <a:pt x="2720" y="1769"/>
                    <a:pt x="2696" y="1794"/>
                    <a:pt x="2676" y="1819"/>
                  </a:cubicBezTo>
                  <a:lnTo>
                    <a:pt x="2676" y="1819"/>
                  </a:lnTo>
                  <a:cubicBezTo>
                    <a:pt x="2673" y="1822"/>
                    <a:pt x="2671" y="1825"/>
                    <a:pt x="2668" y="1827"/>
                  </a:cubicBezTo>
                  <a:cubicBezTo>
                    <a:pt x="1389" y="3143"/>
                    <a:pt x="0" y="6421"/>
                    <a:pt x="1373" y="8090"/>
                  </a:cubicBezTo>
                  <a:cubicBezTo>
                    <a:pt x="1830" y="8645"/>
                    <a:pt x="2515" y="8904"/>
                    <a:pt x="3213" y="8904"/>
                  </a:cubicBezTo>
                  <a:cubicBezTo>
                    <a:pt x="3623" y="8904"/>
                    <a:pt x="4038" y="8814"/>
                    <a:pt x="4413" y="8642"/>
                  </a:cubicBezTo>
                  <a:cubicBezTo>
                    <a:pt x="5219" y="8271"/>
                    <a:pt x="6129" y="7498"/>
                    <a:pt x="7024" y="7498"/>
                  </a:cubicBezTo>
                  <a:cubicBezTo>
                    <a:pt x="7357" y="7498"/>
                    <a:pt x="7687" y="7605"/>
                    <a:pt x="8010" y="7879"/>
                  </a:cubicBezTo>
                  <a:cubicBezTo>
                    <a:pt x="8381" y="8194"/>
                    <a:pt x="8811" y="8635"/>
                    <a:pt x="9341" y="8635"/>
                  </a:cubicBezTo>
                  <a:cubicBezTo>
                    <a:pt x="9368" y="8635"/>
                    <a:pt x="9395" y="8634"/>
                    <a:pt x="9423" y="8632"/>
                  </a:cubicBezTo>
                  <a:cubicBezTo>
                    <a:pt x="12538" y="8371"/>
                    <a:pt x="13373" y="4749"/>
                    <a:pt x="12249" y="2315"/>
                  </a:cubicBezTo>
                  <a:cubicBezTo>
                    <a:pt x="11478" y="641"/>
                    <a:pt x="9813" y="1"/>
                    <a:pt x="80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68;p45"/>
            <p:cNvSpPr/>
            <p:nvPr/>
          </p:nvSpPr>
          <p:spPr>
            <a:xfrm>
              <a:off x="1166314" y="3822611"/>
              <a:ext cx="157089" cy="119826"/>
            </a:xfrm>
            <a:custGeom>
              <a:avLst/>
              <a:gdLst/>
              <a:ahLst/>
              <a:cxnLst/>
              <a:rect l="l" t="t" r="r" b="b"/>
              <a:pathLst>
                <a:path w="11336" h="8647" extrusionOk="0">
                  <a:moveTo>
                    <a:pt x="5976" y="797"/>
                  </a:moveTo>
                  <a:cubicBezTo>
                    <a:pt x="7396" y="797"/>
                    <a:pt x="8710" y="1503"/>
                    <a:pt x="9513" y="2784"/>
                  </a:cubicBezTo>
                  <a:cubicBezTo>
                    <a:pt x="10745" y="4751"/>
                    <a:pt x="9175" y="6897"/>
                    <a:pt x="7280" y="7600"/>
                  </a:cubicBezTo>
                  <a:cubicBezTo>
                    <a:pt x="6716" y="7810"/>
                    <a:pt x="6092" y="7915"/>
                    <a:pt x="5461" y="7915"/>
                  </a:cubicBezTo>
                  <a:cubicBezTo>
                    <a:pt x="3863" y="7915"/>
                    <a:pt x="2220" y="7243"/>
                    <a:pt x="1398" y="5902"/>
                  </a:cubicBezTo>
                  <a:cubicBezTo>
                    <a:pt x="115" y="3811"/>
                    <a:pt x="3150" y="1638"/>
                    <a:pt x="4775" y="1043"/>
                  </a:cubicBezTo>
                  <a:cubicBezTo>
                    <a:pt x="4853" y="1014"/>
                    <a:pt x="4914" y="970"/>
                    <a:pt x="4957" y="916"/>
                  </a:cubicBezTo>
                  <a:lnTo>
                    <a:pt x="4957" y="916"/>
                  </a:lnTo>
                  <a:cubicBezTo>
                    <a:pt x="5299" y="836"/>
                    <a:pt x="5640" y="797"/>
                    <a:pt x="5976" y="797"/>
                  </a:cubicBezTo>
                  <a:close/>
                  <a:moveTo>
                    <a:pt x="5929" y="1"/>
                  </a:moveTo>
                  <a:cubicBezTo>
                    <a:pt x="5466" y="1"/>
                    <a:pt x="5003" y="61"/>
                    <a:pt x="4560" y="184"/>
                  </a:cubicBezTo>
                  <a:cubicBezTo>
                    <a:pt x="4449" y="215"/>
                    <a:pt x="4373" y="277"/>
                    <a:pt x="4328" y="355"/>
                  </a:cubicBezTo>
                  <a:lnTo>
                    <a:pt x="4328" y="355"/>
                  </a:lnTo>
                  <a:cubicBezTo>
                    <a:pt x="2210" y="1203"/>
                    <a:pt x="1" y="3118"/>
                    <a:pt x="428" y="5604"/>
                  </a:cubicBezTo>
                  <a:cubicBezTo>
                    <a:pt x="811" y="7843"/>
                    <a:pt x="3370" y="8647"/>
                    <a:pt x="5526" y="8647"/>
                  </a:cubicBezTo>
                  <a:cubicBezTo>
                    <a:pt x="6113" y="8647"/>
                    <a:pt x="6670" y="8587"/>
                    <a:pt x="7145" y="8481"/>
                  </a:cubicBezTo>
                  <a:cubicBezTo>
                    <a:pt x="9592" y="7936"/>
                    <a:pt x="11336" y="5429"/>
                    <a:pt x="10503" y="2999"/>
                  </a:cubicBezTo>
                  <a:cubicBezTo>
                    <a:pt x="9839" y="1061"/>
                    <a:pt x="7873" y="1"/>
                    <a:pt x="59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69;p45"/>
            <p:cNvSpPr/>
            <p:nvPr/>
          </p:nvSpPr>
          <p:spPr>
            <a:xfrm>
              <a:off x="1298085" y="3559804"/>
              <a:ext cx="133462" cy="123013"/>
            </a:xfrm>
            <a:custGeom>
              <a:avLst/>
              <a:gdLst/>
              <a:ahLst/>
              <a:cxnLst/>
              <a:rect l="l" t="t" r="r" b="b"/>
              <a:pathLst>
                <a:path w="9631" h="8877" extrusionOk="0">
                  <a:moveTo>
                    <a:pt x="4659" y="809"/>
                  </a:moveTo>
                  <a:lnTo>
                    <a:pt x="4659" y="809"/>
                  </a:lnTo>
                  <a:cubicBezTo>
                    <a:pt x="6745" y="859"/>
                    <a:pt x="8932" y="1761"/>
                    <a:pt x="8507" y="4224"/>
                  </a:cubicBezTo>
                  <a:cubicBezTo>
                    <a:pt x="8185" y="6090"/>
                    <a:pt x="6485" y="7527"/>
                    <a:pt x="4740" y="8008"/>
                  </a:cubicBezTo>
                  <a:cubicBezTo>
                    <a:pt x="4550" y="8060"/>
                    <a:pt x="4350" y="8087"/>
                    <a:pt x="4148" y="8087"/>
                  </a:cubicBezTo>
                  <a:cubicBezTo>
                    <a:pt x="3546" y="8087"/>
                    <a:pt x="2932" y="7851"/>
                    <a:pt x="2561" y="7359"/>
                  </a:cubicBezTo>
                  <a:cubicBezTo>
                    <a:pt x="1989" y="6599"/>
                    <a:pt x="2478" y="5829"/>
                    <a:pt x="2805" y="5169"/>
                  </a:cubicBezTo>
                  <a:cubicBezTo>
                    <a:pt x="3028" y="4717"/>
                    <a:pt x="3057" y="4311"/>
                    <a:pt x="2874" y="3848"/>
                  </a:cubicBezTo>
                  <a:cubicBezTo>
                    <a:pt x="2696" y="3400"/>
                    <a:pt x="2218" y="3023"/>
                    <a:pt x="1766" y="2879"/>
                  </a:cubicBezTo>
                  <a:cubicBezTo>
                    <a:pt x="64" y="2337"/>
                    <a:pt x="4165" y="913"/>
                    <a:pt x="4444" y="888"/>
                  </a:cubicBezTo>
                  <a:cubicBezTo>
                    <a:pt x="4530" y="881"/>
                    <a:pt x="4601" y="852"/>
                    <a:pt x="4659" y="809"/>
                  </a:cubicBezTo>
                  <a:close/>
                  <a:moveTo>
                    <a:pt x="4522" y="0"/>
                  </a:moveTo>
                  <a:cubicBezTo>
                    <a:pt x="4407" y="0"/>
                    <a:pt x="4317" y="40"/>
                    <a:pt x="4254" y="102"/>
                  </a:cubicBezTo>
                  <a:lnTo>
                    <a:pt x="4254" y="102"/>
                  </a:lnTo>
                  <a:cubicBezTo>
                    <a:pt x="2955" y="261"/>
                    <a:pt x="1862" y="825"/>
                    <a:pt x="833" y="1631"/>
                  </a:cubicBezTo>
                  <a:cubicBezTo>
                    <a:pt x="182" y="2142"/>
                    <a:pt x="0" y="3073"/>
                    <a:pt x="914" y="3431"/>
                  </a:cubicBezTo>
                  <a:cubicBezTo>
                    <a:pt x="2533" y="4067"/>
                    <a:pt x="2007" y="4619"/>
                    <a:pt x="1676" y="5668"/>
                  </a:cubicBezTo>
                  <a:cubicBezTo>
                    <a:pt x="1498" y="6234"/>
                    <a:pt x="1439" y="6852"/>
                    <a:pt x="1699" y="7411"/>
                  </a:cubicBezTo>
                  <a:cubicBezTo>
                    <a:pt x="2155" y="8392"/>
                    <a:pt x="3047" y="8876"/>
                    <a:pt x="4076" y="8876"/>
                  </a:cubicBezTo>
                  <a:cubicBezTo>
                    <a:pt x="4236" y="8876"/>
                    <a:pt x="4401" y="8864"/>
                    <a:pt x="4567" y="8841"/>
                  </a:cubicBezTo>
                  <a:cubicBezTo>
                    <a:pt x="6864" y="8515"/>
                    <a:pt x="9118" y="6422"/>
                    <a:pt x="9348" y="4051"/>
                  </a:cubicBezTo>
                  <a:cubicBezTo>
                    <a:pt x="9630" y="1153"/>
                    <a:pt x="7027" y="16"/>
                    <a:pt x="4525" y="0"/>
                  </a:cubicBezTo>
                  <a:cubicBezTo>
                    <a:pt x="4524" y="0"/>
                    <a:pt x="4523" y="0"/>
                    <a:pt x="452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70;p45"/>
            <p:cNvSpPr/>
            <p:nvPr/>
          </p:nvSpPr>
          <p:spPr>
            <a:xfrm>
              <a:off x="1356716" y="3737692"/>
              <a:ext cx="166581" cy="118371"/>
            </a:xfrm>
            <a:custGeom>
              <a:avLst/>
              <a:gdLst/>
              <a:ahLst/>
              <a:cxnLst/>
              <a:rect l="l" t="t" r="r" b="b"/>
              <a:pathLst>
                <a:path w="12021" h="8542" extrusionOk="0">
                  <a:moveTo>
                    <a:pt x="5450" y="806"/>
                  </a:moveTo>
                  <a:cubicBezTo>
                    <a:pt x="7525" y="806"/>
                    <a:pt x="10265" y="911"/>
                    <a:pt x="11113" y="3091"/>
                  </a:cubicBezTo>
                  <a:cubicBezTo>
                    <a:pt x="11624" y="4406"/>
                    <a:pt x="9981" y="5775"/>
                    <a:pt x="9091" y="6437"/>
                  </a:cubicBezTo>
                  <a:cubicBezTo>
                    <a:pt x="8278" y="7041"/>
                    <a:pt x="7336" y="7589"/>
                    <a:pt x="6376" y="7589"/>
                  </a:cubicBezTo>
                  <a:cubicBezTo>
                    <a:pt x="5896" y="7589"/>
                    <a:pt x="5412" y="7452"/>
                    <a:pt x="4937" y="7117"/>
                  </a:cubicBezTo>
                  <a:cubicBezTo>
                    <a:pt x="4326" y="6684"/>
                    <a:pt x="3673" y="6296"/>
                    <a:pt x="2974" y="6023"/>
                  </a:cubicBezTo>
                  <a:cubicBezTo>
                    <a:pt x="1902" y="5601"/>
                    <a:pt x="345" y="5232"/>
                    <a:pt x="1061" y="3766"/>
                  </a:cubicBezTo>
                  <a:cubicBezTo>
                    <a:pt x="1714" y="2433"/>
                    <a:pt x="3400" y="1346"/>
                    <a:pt x="4760" y="873"/>
                  </a:cubicBezTo>
                  <a:cubicBezTo>
                    <a:pt x="4808" y="857"/>
                    <a:pt x="4849" y="834"/>
                    <a:pt x="4884" y="807"/>
                  </a:cubicBezTo>
                  <a:lnTo>
                    <a:pt x="4884" y="807"/>
                  </a:lnTo>
                  <a:cubicBezTo>
                    <a:pt x="5065" y="807"/>
                    <a:pt x="5255" y="806"/>
                    <a:pt x="5450" y="806"/>
                  </a:cubicBezTo>
                  <a:close/>
                  <a:moveTo>
                    <a:pt x="4814" y="1"/>
                  </a:moveTo>
                  <a:cubicBezTo>
                    <a:pt x="4706" y="1"/>
                    <a:pt x="4620" y="35"/>
                    <a:pt x="4557" y="90"/>
                  </a:cubicBezTo>
                  <a:lnTo>
                    <a:pt x="4557" y="90"/>
                  </a:lnTo>
                  <a:cubicBezTo>
                    <a:pt x="4553" y="92"/>
                    <a:pt x="4550" y="93"/>
                    <a:pt x="4546" y="94"/>
                  </a:cubicBezTo>
                  <a:lnTo>
                    <a:pt x="4546" y="96"/>
                  </a:lnTo>
                  <a:cubicBezTo>
                    <a:pt x="2920" y="660"/>
                    <a:pt x="100" y="2362"/>
                    <a:pt x="33" y="4353"/>
                  </a:cubicBezTo>
                  <a:cubicBezTo>
                    <a:pt x="0" y="5282"/>
                    <a:pt x="519" y="5824"/>
                    <a:pt x="1302" y="6245"/>
                  </a:cubicBezTo>
                  <a:cubicBezTo>
                    <a:pt x="2102" y="6674"/>
                    <a:pt x="3002" y="6880"/>
                    <a:pt x="3798" y="7337"/>
                  </a:cubicBezTo>
                  <a:cubicBezTo>
                    <a:pt x="4544" y="7763"/>
                    <a:pt x="5119" y="8289"/>
                    <a:pt x="5970" y="8490"/>
                  </a:cubicBezTo>
                  <a:cubicBezTo>
                    <a:pt x="6120" y="8525"/>
                    <a:pt x="6280" y="8542"/>
                    <a:pt x="6446" y="8542"/>
                  </a:cubicBezTo>
                  <a:cubicBezTo>
                    <a:pt x="8595" y="8542"/>
                    <a:pt x="11936" y="5753"/>
                    <a:pt x="11967" y="3738"/>
                  </a:cubicBezTo>
                  <a:cubicBezTo>
                    <a:pt x="12020" y="202"/>
                    <a:pt x="7328" y="1"/>
                    <a:pt x="481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71;p45"/>
            <p:cNvSpPr/>
            <p:nvPr/>
          </p:nvSpPr>
          <p:spPr>
            <a:xfrm>
              <a:off x="1504284" y="3635840"/>
              <a:ext cx="94425" cy="80055"/>
            </a:xfrm>
            <a:custGeom>
              <a:avLst/>
              <a:gdLst/>
              <a:ahLst/>
              <a:cxnLst/>
              <a:rect l="l" t="t" r="r" b="b"/>
              <a:pathLst>
                <a:path w="6814" h="5777" extrusionOk="0">
                  <a:moveTo>
                    <a:pt x="3045" y="777"/>
                  </a:moveTo>
                  <a:lnTo>
                    <a:pt x="3045" y="777"/>
                  </a:lnTo>
                  <a:cubicBezTo>
                    <a:pt x="3092" y="798"/>
                    <a:pt x="3146" y="810"/>
                    <a:pt x="3208" y="811"/>
                  </a:cubicBezTo>
                  <a:cubicBezTo>
                    <a:pt x="3866" y="820"/>
                    <a:pt x="4496" y="870"/>
                    <a:pt x="5065" y="1221"/>
                  </a:cubicBezTo>
                  <a:cubicBezTo>
                    <a:pt x="5728" y="1630"/>
                    <a:pt x="5952" y="2615"/>
                    <a:pt x="5952" y="3326"/>
                  </a:cubicBezTo>
                  <a:cubicBezTo>
                    <a:pt x="5952" y="3721"/>
                    <a:pt x="5805" y="4006"/>
                    <a:pt x="5621" y="4342"/>
                  </a:cubicBezTo>
                  <a:cubicBezTo>
                    <a:pt x="5502" y="4558"/>
                    <a:pt x="5271" y="4912"/>
                    <a:pt x="5285" y="4925"/>
                  </a:cubicBezTo>
                  <a:lnTo>
                    <a:pt x="5285" y="4925"/>
                  </a:lnTo>
                  <a:cubicBezTo>
                    <a:pt x="5019" y="4699"/>
                    <a:pt x="4778" y="4517"/>
                    <a:pt x="4437" y="4411"/>
                  </a:cubicBezTo>
                  <a:cubicBezTo>
                    <a:pt x="3902" y="4247"/>
                    <a:pt x="3331" y="4325"/>
                    <a:pt x="2784" y="4131"/>
                  </a:cubicBezTo>
                  <a:cubicBezTo>
                    <a:pt x="2256" y="3942"/>
                    <a:pt x="1799" y="3549"/>
                    <a:pt x="1501" y="3080"/>
                  </a:cubicBezTo>
                  <a:cubicBezTo>
                    <a:pt x="740" y="1879"/>
                    <a:pt x="1941" y="1060"/>
                    <a:pt x="2992" y="794"/>
                  </a:cubicBezTo>
                  <a:cubicBezTo>
                    <a:pt x="3010" y="789"/>
                    <a:pt x="3028" y="783"/>
                    <a:pt x="3045" y="777"/>
                  </a:cubicBezTo>
                  <a:close/>
                  <a:moveTo>
                    <a:pt x="2886" y="1"/>
                  </a:moveTo>
                  <a:cubicBezTo>
                    <a:pt x="2852" y="1"/>
                    <a:pt x="2816" y="5"/>
                    <a:pt x="2779" y="15"/>
                  </a:cubicBezTo>
                  <a:lnTo>
                    <a:pt x="2779" y="18"/>
                  </a:lnTo>
                  <a:cubicBezTo>
                    <a:pt x="1316" y="387"/>
                    <a:pt x="0" y="1503"/>
                    <a:pt x="631" y="3130"/>
                  </a:cubicBezTo>
                  <a:cubicBezTo>
                    <a:pt x="882" y="3785"/>
                    <a:pt x="1404" y="4278"/>
                    <a:pt x="1989" y="4638"/>
                  </a:cubicBezTo>
                  <a:cubicBezTo>
                    <a:pt x="2329" y="4849"/>
                    <a:pt x="2725" y="4979"/>
                    <a:pt x="3111" y="5073"/>
                  </a:cubicBezTo>
                  <a:cubicBezTo>
                    <a:pt x="3554" y="5180"/>
                    <a:pt x="4077" y="5073"/>
                    <a:pt x="4479" y="5303"/>
                  </a:cubicBezTo>
                  <a:cubicBezTo>
                    <a:pt x="4737" y="5451"/>
                    <a:pt x="4987" y="5777"/>
                    <a:pt x="5293" y="5777"/>
                  </a:cubicBezTo>
                  <a:cubicBezTo>
                    <a:pt x="5384" y="5777"/>
                    <a:pt x="5479" y="5748"/>
                    <a:pt x="5581" y="5679"/>
                  </a:cubicBezTo>
                  <a:cubicBezTo>
                    <a:pt x="6204" y="5251"/>
                    <a:pt x="6689" y="4295"/>
                    <a:pt x="6743" y="3551"/>
                  </a:cubicBezTo>
                  <a:cubicBezTo>
                    <a:pt x="6814" y="2554"/>
                    <a:pt x="6520" y="1581"/>
                    <a:pt x="5846" y="832"/>
                  </a:cubicBezTo>
                  <a:cubicBezTo>
                    <a:pt x="5200" y="112"/>
                    <a:pt x="4108" y="16"/>
                    <a:pt x="3208" y="2"/>
                  </a:cubicBezTo>
                  <a:cubicBezTo>
                    <a:pt x="3206" y="2"/>
                    <a:pt x="3204" y="2"/>
                    <a:pt x="3201" y="2"/>
                  </a:cubicBezTo>
                  <a:cubicBezTo>
                    <a:pt x="3140" y="2"/>
                    <a:pt x="3087" y="14"/>
                    <a:pt x="3040" y="34"/>
                  </a:cubicBezTo>
                  <a:lnTo>
                    <a:pt x="3040" y="34"/>
                  </a:lnTo>
                  <a:cubicBezTo>
                    <a:pt x="2994" y="13"/>
                    <a:pt x="2943" y="1"/>
                    <a:pt x="2886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491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 build="p"/>
      <p:bldP spid="876" grpId="0" build="p"/>
      <p:bldP spid="878" grpId="0"/>
      <p:bldP spid="879" grpId="0"/>
      <p:bldP spid="880" grpId="0"/>
      <p:bldP spid="881" grpId="0"/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2059;p45"/>
          <p:cNvGrpSpPr/>
          <p:nvPr/>
        </p:nvGrpSpPr>
        <p:grpSpPr>
          <a:xfrm>
            <a:off x="2461306" y="1592752"/>
            <a:ext cx="1173962" cy="1957996"/>
            <a:chOff x="3676859" y="1785855"/>
            <a:chExt cx="1447727" cy="2414596"/>
          </a:xfrm>
        </p:grpSpPr>
        <p:grpSp>
          <p:nvGrpSpPr>
            <p:cNvPr id="34" name="Google Shape;2060;p45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41" name="Google Shape;2061;p45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062;p45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063;p45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064;p45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065;p45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066;p45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67;p45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68;p45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069;p45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070;p45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071;p45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072;p45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073;p45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074;p45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075;p45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076;p45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077;p45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078;p45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079;p45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080;p45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081;p45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082;p45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083;p45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084;p45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2085;p45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086;p45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087;p45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088;p45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089;p45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090;p45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091;p45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2092;p45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2093;p45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2094;p45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095;p45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096;p45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097;p45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2098;p45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2099;p45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2100;p45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101;p45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102;p45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103;p45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104;p45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105;p45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106;p45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107;p45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108;p45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109;p45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110;p45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111;p45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112;p45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113;p45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2114;p45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115;p45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116;p45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117;p45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118;p45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119;p45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120;p45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121;p45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2122;p45"/>
            <p:cNvGrpSpPr/>
            <p:nvPr/>
          </p:nvGrpSpPr>
          <p:grpSpPr>
            <a:xfrm rot="1091468">
              <a:off x="4201303" y="2118692"/>
              <a:ext cx="305412" cy="275214"/>
              <a:chOff x="1788350" y="1117875"/>
              <a:chExt cx="304425" cy="274325"/>
            </a:xfrm>
          </p:grpSpPr>
          <p:sp>
            <p:nvSpPr>
              <p:cNvPr id="36" name="Google Shape;2123;p45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24;p45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25;p45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126;p45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127;p45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Rectangle 102"/>
          <p:cNvSpPr/>
          <p:nvPr/>
        </p:nvSpPr>
        <p:spPr>
          <a:xfrm>
            <a:off x="3543747" y="210108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</a:t>
            </a:r>
            <a:endParaRPr kumimoji="0" lang="en-US" sz="5400" b="1" i="0" u="none" strike="noStrike" kern="0" cap="none" spc="0" normalizeH="0" baseline="0" noProof="0" dirty="0">
              <a:ln w="28575">
                <a:solidFill>
                  <a:srgbClr val="000000"/>
                </a:solidFill>
                <a:prstDash val="solid"/>
              </a:ln>
              <a:pattFill prst="dkUpDiag">
                <a:fgClr>
                  <a:srgbClr val="EEEEEE"/>
                </a:fgClr>
                <a:bgClr>
                  <a:srgbClr val="EEEEEE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EEEEE">
                    <a:lumMod val="75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820;p29"/>
          <p:cNvSpPr txBox="1">
            <a:spLocks noGrp="1"/>
          </p:cNvSpPr>
          <p:nvPr>
            <p:ph type="ctrTitle"/>
          </p:nvPr>
        </p:nvSpPr>
        <p:spPr>
          <a:xfrm>
            <a:off x="4198934" y="1908039"/>
            <a:ext cx="2820768" cy="1317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b="1" i="1" dirty="0" smtClean="0">
                <a:latin typeface="+mj-lt"/>
              </a:rPr>
              <a:t>PHƯƠNG PHÁP</a:t>
            </a:r>
            <a:endParaRPr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38517" y="2098512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noProof="0" dirty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</a:rPr>
              <a:t>2</a:t>
            </a:r>
            <a:endParaRPr kumimoji="0" lang="en-US" sz="5400" b="1" i="0" u="none" strike="noStrike" kern="0" cap="none" spc="0" normalizeH="0" baseline="0" noProof="0" dirty="0">
              <a:ln w="28575">
                <a:solidFill>
                  <a:srgbClr val="000000"/>
                </a:solidFill>
                <a:prstDash val="solid"/>
              </a:ln>
              <a:pattFill prst="dkUpDiag">
                <a:fgClr>
                  <a:srgbClr val="EEEEEE"/>
                </a:fgClr>
                <a:bgClr>
                  <a:srgbClr val="EEEEEE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EEEEE">
                    <a:lumMod val="75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1170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4"/>
          <p:cNvGrpSpPr/>
          <p:nvPr/>
        </p:nvGrpSpPr>
        <p:grpSpPr>
          <a:xfrm>
            <a:off x="3361979" y="2659039"/>
            <a:ext cx="4744331" cy="947190"/>
            <a:chOff x="3978429" y="2998087"/>
            <a:chExt cx="4744331" cy="947190"/>
          </a:xfrm>
        </p:grpSpPr>
        <p:sp>
          <p:nvSpPr>
            <p:cNvPr id="994" name="Google Shape;994;p34"/>
            <p:cNvSpPr/>
            <p:nvPr/>
          </p:nvSpPr>
          <p:spPr>
            <a:xfrm>
              <a:off x="4042866" y="3130725"/>
              <a:ext cx="464100" cy="46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34"/>
            <p:cNvGrpSpPr/>
            <p:nvPr/>
          </p:nvGrpSpPr>
          <p:grpSpPr>
            <a:xfrm>
              <a:off x="3978429" y="2998087"/>
              <a:ext cx="4744331" cy="947190"/>
              <a:chOff x="34100" y="1847300"/>
              <a:chExt cx="15735759" cy="3023268"/>
            </a:xfrm>
          </p:grpSpPr>
          <p:sp>
            <p:nvSpPr>
              <p:cNvPr id="996" name="Google Shape;996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1964919" y="1847300"/>
                <a:ext cx="13804940" cy="3023268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9" name="Google Shape;999;p34"/>
          <p:cNvGrpSpPr/>
          <p:nvPr/>
        </p:nvGrpSpPr>
        <p:grpSpPr>
          <a:xfrm>
            <a:off x="1137179" y="1247589"/>
            <a:ext cx="6093198" cy="629506"/>
            <a:chOff x="1753629" y="1586637"/>
            <a:chExt cx="6093198" cy="629506"/>
          </a:xfrm>
        </p:grpSpPr>
        <p:sp>
          <p:nvSpPr>
            <p:cNvPr id="1000" name="Google Shape;1000;p34"/>
            <p:cNvSpPr/>
            <p:nvPr/>
          </p:nvSpPr>
          <p:spPr>
            <a:xfrm>
              <a:off x="1818066" y="1704325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1" name="Google Shape;1001;p34"/>
            <p:cNvGrpSpPr/>
            <p:nvPr/>
          </p:nvGrpSpPr>
          <p:grpSpPr>
            <a:xfrm>
              <a:off x="1753629" y="1586637"/>
              <a:ext cx="6093198" cy="629506"/>
              <a:chOff x="34100" y="1847300"/>
              <a:chExt cx="20209614" cy="2009275"/>
            </a:xfrm>
          </p:grpSpPr>
          <p:sp>
            <p:nvSpPr>
              <p:cNvPr id="1002" name="Google Shape;1002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1964923" y="1847300"/>
                <a:ext cx="18278791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2055061" y="1292009"/>
            <a:ext cx="4839575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vi-VN" b="1" dirty="0"/>
              <a:t>Chuyển thành ảnh Grayscale bằng hàm </a:t>
            </a:r>
            <a:r>
              <a:rPr lang="vi-VN" b="1" i="1" dirty="0"/>
              <a:t>cvtcolor</a:t>
            </a:r>
            <a:r>
              <a:rPr lang="vi-VN" b="1" dirty="0"/>
              <a:t>, chuyển tất cả các pixel lớn về 255 ( mức xám) bằng hàm </a:t>
            </a:r>
            <a:r>
              <a:rPr lang="vi-VN" b="1" i="1" dirty="0"/>
              <a:t>threshold</a:t>
            </a:r>
            <a:r>
              <a:rPr lang="vi-VN" b="1" dirty="0"/>
              <a:t>.</a:t>
            </a:r>
            <a:endParaRPr lang="en-US" b="1" dirty="0"/>
          </a:p>
        </p:txBody>
      </p:sp>
      <p:grpSp>
        <p:nvGrpSpPr>
          <p:cNvPr id="1005" name="Google Shape;1005;p34"/>
          <p:cNvGrpSpPr/>
          <p:nvPr/>
        </p:nvGrpSpPr>
        <p:grpSpPr>
          <a:xfrm>
            <a:off x="2257953" y="1953314"/>
            <a:ext cx="5427117" cy="629506"/>
            <a:chOff x="2874404" y="2292362"/>
            <a:chExt cx="4832091" cy="629506"/>
          </a:xfrm>
        </p:grpSpPr>
        <p:sp>
          <p:nvSpPr>
            <p:cNvPr id="1006" name="Google Shape;1006;p34"/>
            <p:cNvSpPr/>
            <p:nvPr/>
          </p:nvSpPr>
          <p:spPr>
            <a:xfrm>
              <a:off x="2938841" y="2410050"/>
              <a:ext cx="464100" cy="4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7" name="Google Shape;1007;p34"/>
            <p:cNvGrpSpPr/>
            <p:nvPr/>
          </p:nvGrpSpPr>
          <p:grpSpPr>
            <a:xfrm>
              <a:off x="2874404" y="2292362"/>
              <a:ext cx="4832091" cy="629506"/>
              <a:chOff x="34100" y="1847300"/>
              <a:chExt cx="16026837" cy="2009275"/>
            </a:xfrm>
          </p:grpSpPr>
          <p:sp>
            <p:nvSpPr>
              <p:cNvPr id="1008" name="Google Shape;1008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1964919" y="1847300"/>
                <a:ext cx="14096018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0" name="Google Shape;1010;p34"/>
          <p:cNvSpPr txBox="1">
            <a:spLocks noGrp="1"/>
          </p:cNvSpPr>
          <p:nvPr>
            <p:ph type="title" idx="4294967295"/>
          </p:nvPr>
        </p:nvSpPr>
        <p:spPr>
          <a:xfrm>
            <a:off x="2278890" y="2107141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02</a:t>
            </a:r>
            <a:endParaRPr sz="1800" dirty="0"/>
          </a:p>
        </p:txBody>
      </p:sp>
      <p:sp>
        <p:nvSpPr>
          <p:cNvPr id="1011" name="Google Shape;1011;p34"/>
          <p:cNvSpPr txBox="1">
            <a:spLocks noGrp="1"/>
          </p:cNvSpPr>
          <p:nvPr>
            <p:ph type="subTitle" idx="4294967295"/>
          </p:nvPr>
        </p:nvSpPr>
        <p:spPr>
          <a:xfrm>
            <a:off x="3042384" y="1995766"/>
            <a:ext cx="4369962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buClr>
                <a:schemeClr val="dk1"/>
              </a:buClr>
              <a:buNone/>
            </a:pPr>
            <a:r>
              <a:rPr lang="vi-VN" b="1" dirty="0"/>
              <a:t>Tìm tất cả các điểm contours bằng hàm </a:t>
            </a:r>
            <a:r>
              <a:rPr lang="vi-VN" b="1" i="1" dirty="0"/>
              <a:t>findContours</a:t>
            </a:r>
            <a:r>
              <a:rPr lang="vi-VN" b="1" dirty="0"/>
              <a:t>, sau đó tìm điểm lớn nhất</a:t>
            </a:r>
            <a:endParaRPr b="1" dirty="0"/>
          </a:p>
        </p:txBody>
      </p:sp>
      <p:sp>
        <p:nvSpPr>
          <p:cNvPr id="1012" name="Google Shape;1012;p34"/>
          <p:cNvSpPr txBox="1">
            <a:spLocks noGrp="1"/>
          </p:cNvSpPr>
          <p:nvPr>
            <p:ph type="title" idx="4294967295"/>
          </p:nvPr>
        </p:nvSpPr>
        <p:spPr>
          <a:xfrm>
            <a:off x="3382915" y="2812866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03</a:t>
            </a:r>
            <a:endParaRPr sz="1800" dirty="0"/>
          </a:p>
        </p:txBody>
      </p:sp>
      <p:sp>
        <p:nvSpPr>
          <p:cNvPr id="1013" name="Google Shape;1013;p34"/>
          <p:cNvSpPr txBox="1">
            <a:spLocks noGrp="1"/>
          </p:cNvSpPr>
          <p:nvPr>
            <p:ph type="subTitle" idx="4294967295"/>
          </p:nvPr>
        </p:nvSpPr>
        <p:spPr>
          <a:xfrm>
            <a:off x="4535125" y="2791677"/>
            <a:ext cx="2877221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vi-VN" b="1" dirty="0"/>
              <a:t>Tạo cửa sổ stitching, tạo 2 mặt </a:t>
            </a:r>
            <a:r>
              <a:rPr lang="vi-VN" b="1" dirty="0" smtClean="0"/>
              <a:t>nạ: </a:t>
            </a:r>
            <a:endParaRPr lang="en-US" b="1" dirty="0"/>
          </a:p>
          <a:p>
            <a:pPr marL="158750" lvl="0" indent="0">
              <a:buNone/>
            </a:pPr>
            <a:r>
              <a:rPr lang="en-US" b="1" dirty="0" smtClean="0"/>
              <a:t>- </a:t>
            </a:r>
            <a:r>
              <a:rPr lang="en-US" b="1" dirty="0" err="1" smtClean="0"/>
              <a:t>Mặt</a:t>
            </a:r>
            <a:r>
              <a:rPr lang="en-US" b="1" dirty="0" smtClean="0"/>
              <a:t> </a:t>
            </a:r>
            <a:r>
              <a:rPr lang="vi-VN" b="1" dirty="0" smtClean="0"/>
              <a:t>nạ </a:t>
            </a:r>
            <a:r>
              <a:rPr lang="vi-VN" b="1" dirty="0"/>
              <a:t>lưu đối tượng.</a:t>
            </a:r>
            <a:endParaRPr lang="en-US" b="1" dirty="0"/>
          </a:p>
          <a:p>
            <a:pPr marL="158750" lvl="0" indent="0">
              <a:buNone/>
            </a:pPr>
            <a:r>
              <a:rPr lang="en-US" b="1" dirty="0" smtClean="0"/>
              <a:t>- M</a:t>
            </a:r>
            <a:r>
              <a:rPr lang="vi-VN" b="1" dirty="0" smtClean="0"/>
              <a:t>ặt </a:t>
            </a:r>
            <a:r>
              <a:rPr lang="vi-VN" b="1" dirty="0"/>
              <a:t>nạ để nối </a:t>
            </a:r>
            <a:r>
              <a:rPr lang="vi-VN" b="1" dirty="0" smtClean="0"/>
              <a:t>ảnh</a:t>
            </a:r>
            <a:endParaRPr lang="en-US" b="1" dirty="0"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4497579" y="3702251"/>
            <a:ext cx="4091617" cy="629506"/>
            <a:chOff x="5099204" y="3703812"/>
            <a:chExt cx="4091617" cy="629506"/>
          </a:xfrm>
        </p:grpSpPr>
        <p:sp>
          <p:nvSpPr>
            <p:cNvPr id="1015" name="Google Shape;1015;p34"/>
            <p:cNvSpPr/>
            <p:nvPr/>
          </p:nvSpPr>
          <p:spPr>
            <a:xfrm>
              <a:off x="5163641" y="3821500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6" name="Google Shape;1016;p34"/>
            <p:cNvGrpSpPr/>
            <p:nvPr/>
          </p:nvGrpSpPr>
          <p:grpSpPr>
            <a:xfrm>
              <a:off x="5099204" y="3703812"/>
              <a:ext cx="4091617" cy="629506"/>
              <a:chOff x="34100" y="1847300"/>
              <a:chExt cx="13570872" cy="2009275"/>
            </a:xfrm>
          </p:grpSpPr>
          <p:sp>
            <p:nvSpPr>
              <p:cNvPr id="1017" name="Google Shape;1017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4"/>
              <p:cNvSpPr/>
              <p:nvPr/>
            </p:nvSpPr>
            <p:spPr>
              <a:xfrm>
                <a:off x="1964923" y="1847300"/>
                <a:ext cx="11640049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9" name="Google Shape;1019;p34"/>
          <p:cNvSpPr txBox="1">
            <a:spLocks noGrp="1"/>
          </p:cNvSpPr>
          <p:nvPr>
            <p:ph type="title" idx="4294967295"/>
          </p:nvPr>
        </p:nvSpPr>
        <p:spPr>
          <a:xfrm>
            <a:off x="4518515" y="3856078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04</a:t>
            </a:r>
            <a:endParaRPr sz="1800" dirty="0"/>
          </a:p>
        </p:txBody>
      </p:sp>
      <p:sp>
        <p:nvSpPr>
          <p:cNvPr id="1020" name="Google Shape;1020;p34"/>
          <p:cNvSpPr txBox="1">
            <a:spLocks noGrp="1"/>
          </p:cNvSpPr>
          <p:nvPr>
            <p:ph type="subTitle" idx="4294967295"/>
          </p:nvPr>
        </p:nvSpPr>
        <p:spPr>
          <a:xfrm>
            <a:off x="5191537" y="3819074"/>
            <a:ext cx="3285844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>
              <a:buNone/>
            </a:pPr>
            <a:r>
              <a:rPr lang="vi-VN" b="1" dirty="0"/>
              <a:t>Nối mask vào cửa sổ stiched ban đầu</a:t>
            </a:r>
            <a:r>
              <a:rPr lang="vi-VN" b="1" dirty="0" smtClean="0"/>
              <a:t>.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1021" name="Google Shape;1021;p34"/>
          <p:cNvSpPr/>
          <p:nvPr/>
        </p:nvSpPr>
        <p:spPr>
          <a:xfrm rot="-9161867" flipH="1">
            <a:off x="1479817" y="2201466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4"/>
          <p:cNvSpPr/>
          <p:nvPr/>
        </p:nvSpPr>
        <p:spPr>
          <a:xfrm rot="-9161867" flipH="1">
            <a:off x="2668942" y="2924966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4"/>
          <p:cNvSpPr/>
          <p:nvPr/>
        </p:nvSpPr>
        <p:spPr>
          <a:xfrm rot="-9161867" flipH="1">
            <a:off x="3719558" y="3734691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4"/>
          <p:cNvSpPr txBox="1">
            <a:spLocks noGrp="1"/>
          </p:cNvSpPr>
          <p:nvPr>
            <p:ph type="title" idx="4294967295"/>
          </p:nvPr>
        </p:nvSpPr>
        <p:spPr>
          <a:xfrm>
            <a:off x="1158115" y="1401416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01</a:t>
            </a:r>
            <a:endParaRPr sz="1800" dirty="0"/>
          </a:p>
        </p:txBody>
      </p:sp>
      <p:sp>
        <p:nvSpPr>
          <p:cNvPr id="36" name="Google Shape;878;p31"/>
          <p:cNvSpPr txBox="1">
            <a:spLocks noGrp="1"/>
          </p:cNvSpPr>
          <p:nvPr>
            <p:ph type="ctrTitle" idx="4294967295"/>
          </p:nvPr>
        </p:nvSpPr>
        <p:spPr>
          <a:xfrm>
            <a:off x="1998816" y="17459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 dirty="0" smtClean="0">
                <a:latin typeface="+mj-lt"/>
              </a:rPr>
              <a:t>QUI TRÌNH STITCHING</a:t>
            </a:r>
            <a:endParaRPr sz="3000" b="1" i="1" dirty="0">
              <a:latin typeface="+mj-lt"/>
            </a:endParaRPr>
          </a:p>
        </p:txBody>
      </p:sp>
      <p:grpSp>
        <p:nvGrpSpPr>
          <p:cNvPr id="93" name="Google Shape;2241;p45"/>
          <p:cNvGrpSpPr/>
          <p:nvPr/>
        </p:nvGrpSpPr>
        <p:grpSpPr>
          <a:xfrm>
            <a:off x="477589" y="2494366"/>
            <a:ext cx="1448053" cy="2344730"/>
            <a:chOff x="2205175" y="238100"/>
            <a:chExt cx="3235150" cy="5238450"/>
          </a:xfrm>
        </p:grpSpPr>
        <p:sp>
          <p:nvSpPr>
            <p:cNvPr id="94" name="Google Shape;2242;p45"/>
            <p:cNvSpPr/>
            <p:nvPr/>
          </p:nvSpPr>
          <p:spPr>
            <a:xfrm>
              <a:off x="4482625" y="2965050"/>
              <a:ext cx="467725" cy="338575"/>
            </a:xfrm>
            <a:custGeom>
              <a:avLst/>
              <a:gdLst/>
              <a:ahLst/>
              <a:cxnLst/>
              <a:rect l="l" t="t" r="r" b="b"/>
              <a:pathLst>
                <a:path w="18709" h="13543" extrusionOk="0">
                  <a:moveTo>
                    <a:pt x="7000" y="1"/>
                  </a:moveTo>
                  <a:cubicBezTo>
                    <a:pt x="6897" y="1"/>
                    <a:pt x="6778" y="13"/>
                    <a:pt x="6642" y="41"/>
                  </a:cubicBezTo>
                  <a:cubicBezTo>
                    <a:pt x="5892" y="200"/>
                    <a:pt x="5005" y="1428"/>
                    <a:pt x="4379" y="1895"/>
                  </a:cubicBezTo>
                  <a:cubicBezTo>
                    <a:pt x="3276" y="2725"/>
                    <a:pt x="1536" y="3795"/>
                    <a:pt x="1" y="4011"/>
                  </a:cubicBezTo>
                  <a:cubicBezTo>
                    <a:pt x="195" y="4692"/>
                    <a:pt x="274" y="5443"/>
                    <a:pt x="297" y="6228"/>
                  </a:cubicBezTo>
                  <a:cubicBezTo>
                    <a:pt x="308" y="6774"/>
                    <a:pt x="330" y="7365"/>
                    <a:pt x="308" y="7956"/>
                  </a:cubicBezTo>
                  <a:cubicBezTo>
                    <a:pt x="297" y="8719"/>
                    <a:pt x="240" y="9492"/>
                    <a:pt x="81" y="10220"/>
                  </a:cubicBezTo>
                  <a:cubicBezTo>
                    <a:pt x="2912" y="11869"/>
                    <a:pt x="5039" y="13188"/>
                    <a:pt x="8395" y="13416"/>
                  </a:cubicBezTo>
                  <a:cubicBezTo>
                    <a:pt x="9521" y="13494"/>
                    <a:pt x="10632" y="13542"/>
                    <a:pt x="11736" y="13542"/>
                  </a:cubicBezTo>
                  <a:cubicBezTo>
                    <a:pt x="13677" y="13542"/>
                    <a:pt x="15596" y="13393"/>
                    <a:pt x="17538" y="12994"/>
                  </a:cubicBezTo>
                  <a:cubicBezTo>
                    <a:pt x="16879" y="12425"/>
                    <a:pt x="16116" y="12301"/>
                    <a:pt x="15207" y="12152"/>
                  </a:cubicBezTo>
                  <a:cubicBezTo>
                    <a:pt x="14171" y="11993"/>
                    <a:pt x="13193" y="11777"/>
                    <a:pt x="12147" y="11766"/>
                  </a:cubicBezTo>
                  <a:cubicBezTo>
                    <a:pt x="11750" y="11766"/>
                    <a:pt x="11681" y="11186"/>
                    <a:pt x="12056" y="11071"/>
                  </a:cubicBezTo>
                  <a:cubicBezTo>
                    <a:pt x="12439" y="10960"/>
                    <a:pt x="12847" y="10916"/>
                    <a:pt x="13265" y="10916"/>
                  </a:cubicBezTo>
                  <a:cubicBezTo>
                    <a:pt x="14211" y="10916"/>
                    <a:pt x="15206" y="11138"/>
                    <a:pt x="16081" y="11287"/>
                  </a:cubicBezTo>
                  <a:cubicBezTo>
                    <a:pt x="16878" y="11424"/>
                    <a:pt x="17708" y="11662"/>
                    <a:pt x="18220" y="12243"/>
                  </a:cubicBezTo>
                  <a:cubicBezTo>
                    <a:pt x="18709" y="10855"/>
                    <a:pt x="16525" y="10502"/>
                    <a:pt x="15468" y="10241"/>
                  </a:cubicBezTo>
                  <a:cubicBezTo>
                    <a:pt x="14752" y="10071"/>
                    <a:pt x="14000" y="9923"/>
                    <a:pt x="13262" y="9729"/>
                  </a:cubicBezTo>
                  <a:cubicBezTo>
                    <a:pt x="12762" y="9593"/>
                    <a:pt x="12261" y="9446"/>
                    <a:pt x="11783" y="9252"/>
                  </a:cubicBezTo>
                  <a:cubicBezTo>
                    <a:pt x="11477" y="9131"/>
                    <a:pt x="11465" y="8612"/>
                    <a:pt x="11818" y="8612"/>
                  </a:cubicBezTo>
                  <a:cubicBezTo>
                    <a:pt x="11832" y="8612"/>
                    <a:pt x="11847" y="8613"/>
                    <a:pt x="11863" y="8614"/>
                  </a:cubicBezTo>
                  <a:cubicBezTo>
                    <a:pt x="13000" y="8718"/>
                    <a:pt x="14114" y="9071"/>
                    <a:pt x="15229" y="9332"/>
                  </a:cubicBezTo>
                  <a:cubicBezTo>
                    <a:pt x="15570" y="9411"/>
                    <a:pt x="15945" y="9480"/>
                    <a:pt x="16320" y="9548"/>
                  </a:cubicBezTo>
                  <a:cubicBezTo>
                    <a:pt x="16958" y="9673"/>
                    <a:pt x="17595" y="9832"/>
                    <a:pt x="18118" y="10129"/>
                  </a:cubicBezTo>
                  <a:cubicBezTo>
                    <a:pt x="18039" y="9855"/>
                    <a:pt x="17898" y="9601"/>
                    <a:pt x="17708" y="9389"/>
                  </a:cubicBezTo>
                  <a:cubicBezTo>
                    <a:pt x="16548" y="8047"/>
                    <a:pt x="13592" y="7581"/>
                    <a:pt x="12283" y="7091"/>
                  </a:cubicBezTo>
                  <a:cubicBezTo>
                    <a:pt x="11969" y="6979"/>
                    <a:pt x="11998" y="6478"/>
                    <a:pt x="12362" y="6478"/>
                  </a:cubicBezTo>
                  <a:cubicBezTo>
                    <a:pt x="12366" y="6478"/>
                    <a:pt x="12371" y="6478"/>
                    <a:pt x="12375" y="6478"/>
                  </a:cubicBezTo>
                  <a:cubicBezTo>
                    <a:pt x="13921" y="6523"/>
                    <a:pt x="15525" y="7148"/>
                    <a:pt x="16889" y="7854"/>
                  </a:cubicBezTo>
                  <a:cubicBezTo>
                    <a:pt x="16913" y="7866"/>
                    <a:pt x="16924" y="7876"/>
                    <a:pt x="16946" y="7888"/>
                  </a:cubicBezTo>
                  <a:cubicBezTo>
                    <a:pt x="15187" y="4978"/>
                    <a:pt x="11202" y="4320"/>
                    <a:pt x="7789" y="4320"/>
                  </a:cubicBezTo>
                  <a:cubicBezTo>
                    <a:pt x="7253" y="4320"/>
                    <a:pt x="6731" y="4336"/>
                    <a:pt x="6234" y="4362"/>
                  </a:cubicBezTo>
                  <a:cubicBezTo>
                    <a:pt x="6228" y="4363"/>
                    <a:pt x="6221" y="4363"/>
                    <a:pt x="6216" y="4363"/>
                  </a:cubicBezTo>
                  <a:cubicBezTo>
                    <a:pt x="5956" y="4363"/>
                    <a:pt x="5870" y="4119"/>
                    <a:pt x="5926" y="3919"/>
                  </a:cubicBezTo>
                  <a:cubicBezTo>
                    <a:pt x="5914" y="3817"/>
                    <a:pt x="5949" y="3703"/>
                    <a:pt x="6051" y="3611"/>
                  </a:cubicBezTo>
                  <a:cubicBezTo>
                    <a:pt x="6511" y="3173"/>
                    <a:pt x="8629" y="1"/>
                    <a:pt x="7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43;p45"/>
            <p:cNvSpPr/>
            <p:nvPr/>
          </p:nvSpPr>
          <p:spPr>
            <a:xfrm>
              <a:off x="4498450" y="1139125"/>
              <a:ext cx="136800" cy="267250"/>
            </a:xfrm>
            <a:custGeom>
              <a:avLst/>
              <a:gdLst/>
              <a:ahLst/>
              <a:cxnLst/>
              <a:rect l="l" t="t" r="r" b="b"/>
              <a:pathLst>
                <a:path w="5472" h="10690" extrusionOk="0">
                  <a:moveTo>
                    <a:pt x="1" y="0"/>
                  </a:moveTo>
                  <a:lnTo>
                    <a:pt x="1" y="0"/>
                  </a:lnTo>
                  <a:cubicBezTo>
                    <a:pt x="671" y="3522"/>
                    <a:pt x="853" y="7119"/>
                    <a:pt x="544" y="10690"/>
                  </a:cubicBezTo>
                  <a:cubicBezTo>
                    <a:pt x="1800" y="9313"/>
                    <a:pt x="3166" y="8140"/>
                    <a:pt x="4045" y="6354"/>
                  </a:cubicBezTo>
                  <a:cubicBezTo>
                    <a:pt x="5032" y="4351"/>
                    <a:pt x="5129" y="2392"/>
                    <a:pt x="5472" y="281"/>
                  </a:cubicBezTo>
                  <a:lnTo>
                    <a:pt x="5472" y="281"/>
                  </a:lnTo>
                  <a:cubicBezTo>
                    <a:pt x="5166" y="290"/>
                    <a:pt x="4859" y="295"/>
                    <a:pt x="4552" y="295"/>
                  </a:cubicBezTo>
                  <a:cubicBezTo>
                    <a:pt x="3034" y="295"/>
                    <a:pt x="1509" y="18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44;p45"/>
            <p:cNvSpPr/>
            <p:nvPr/>
          </p:nvSpPr>
          <p:spPr>
            <a:xfrm>
              <a:off x="3895825" y="2586325"/>
              <a:ext cx="385875" cy="312775"/>
            </a:xfrm>
            <a:custGeom>
              <a:avLst/>
              <a:gdLst/>
              <a:ahLst/>
              <a:cxnLst/>
              <a:rect l="l" t="t" r="r" b="b"/>
              <a:pathLst>
                <a:path w="15435" h="12511" extrusionOk="0">
                  <a:moveTo>
                    <a:pt x="5887" y="0"/>
                  </a:moveTo>
                  <a:cubicBezTo>
                    <a:pt x="4144" y="0"/>
                    <a:pt x="1013" y="3758"/>
                    <a:pt x="1" y="4829"/>
                  </a:cubicBezTo>
                  <a:cubicBezTo>
                    <a:pt x="57" y="6228"/>
                    <a:pt x="114" y="7638"/>
                    <a:pt x="182" y="9037"/>
                  </a:cubicBezTo>
                  <a:cubicBezTo>
                    <a:pt x="215" y="9776"/>
                    <a:pt x="249" y="10503"/>
                    <a:pt x="284" y="11243"/>
                  </a:cubicBezTo>
                  <a:cubicBezTo>
                    <a:pt x="295" y="11300"/>
                    <a:pt x="272" y="11334"/>
                    <a:pt x="261" y="11380"/>
                  </a:cubicBezTo>
                  <a:cubicBezTo>
                    <a:pt x="1610" y="12178"/>
                    <a:pt x="3236" y="12510"/>
                    <a:pt x="4916" y="12510"/>
                  </a:cubicBezTo>
                  <a:cubicBezTo>
                    <a:pt x="7329" y="12510"/>
                    <a:pt x="9851" y="11824"/>
                    <a:pt x="11816" y="10845"/>
                  </a:cubicBezTo>
                  <a:cubicBezTo>
                    <a:pt x="11816" y="10799"/>
                    <a:pt x="11805" y="10766"/>
                    <a:pt x="11805" y="10731"/>
                  </a:cubicBezTo>
                  <a:cubicBezTo>
                    <a:pt x="11852" y="10087"/>
                    <a:pt x="10955" y="9934"/>
                    <a:pt x="9987" y="9934"/>
                  </a:cubicBezTo>
                  <a:cubicBezTo>
                    <a:pt x="9110" y="9934"/>
                    <a:pt x="8176" y="10060"/>
                    <a:pt x="7835" y="10060"/>
                  </a:cubicBezTo>
                  <a:cubicBezTo>
                    <a:pt x="7438" y="10060"/>
                    <a:pt x="7426" y="9537"/>
                    <a:pt x="7745" y="9413"/>
                  </a:cubicBezTo>
                  <a:cubicBezTo>
                    <a:pt x="7951" y="9333"/>
                    <a:pt x="8200" y="9264"/>
                    <a:pt x="8497" y="9197"/>
                  </a:cubicBezTo>
                  <a:cubicBezTo>
                    <a:pt x="9133" y="7570"/>
                    <a:pt x="10304" y="6137"/>
                    <a:pt x="11499" y="4886"/>
                  </a:cubicBezTo>
                  <a:cubicBezTo>
                    <a:pt x="12670" y="3634"/>
                    <a:pt x="14001" y="2246"/>
                    <a:pt x="15434" y="1257"/>
                  </a:cubicBezTo>
                  <a:cubicBezTo>
                    <a:pt x="15377" y="1146"/>
                    <a:pt x="15271" y="1098"/>
                    <a:pt x="15129" y="1098"/>
                  </a:cubicBezTo>
                  <a:cubicBezTo>
                    <a:pt x="14282" y="1098"/>
                    <a:pt x="12177" y="2814"/>
                    <a:pt x="11874" y="3077"/>
                  </a:cubicBezTo>
                  <a:cubicBezTo>
                    <a:pt x="10873" y="3942"/>
                    <a:pt x="9872" y="4784"/>
                    <a:pt x="8860" y="5647"/>
                  </a:cubicBezTo>
                  <a:cubicBezTo>
                    <a:pt x="8796" y="5702"/>
                    <a:pt x="8725" y="5725"/>
                    <a:pt x="8658" y="5725"/>
                  </a:cubicBezTo>
                  <a:cubicBezTo>
                    <a:pt x="8415" y="5725"/>
                    <a:pt x="8205" y="5426"/>
                    <a:pt x="8428" y="5204"/>
                  </a:cubicBezTo>
                  <a:cubicBezTo>
                    <a:pt x="8974" y="4692"/>
                    <a:pt x="11441" y="2008"/>
                    <a:pt x="13523" y="768"/>
                  </a:cubicBezTo>
                  <a:cubicBezTo>
                    <a:pt x="13322" y="661"/>
                    <a:pt x="13092" y="614"/>
                    <a:pt x="12846" y="614"/>
                  </a:cubicBezTo>
                  <a:cubicBezTo>
                    <a:pt x="12312" y="614"/>
                    <a:pt x="11699" y="833"/>
                    <a:pt x="11123" y="1121"/>
                  </a:cubicBezTo>
                  <a:cubicBezTo>
                    <a:pt x="10475" y="1463"/>
                    <a:pt x="9872" y="1883"/>
                    <a:pt x="9508" y="2156"/>
                  </a:cubicBezTo>
                  <a:cubicBezTo>
                    <a:pt x="8484" y="2918"/>
                    <a:pt x="7608" y="3862"/>
                    <a:pt x="6721" y="4784"/>
                  </a:cubicBezTo>
                  <a:cubicBezTo>
                    <a:pt x="6660" y="4844"/>
                    <a:pt x="6586" y="4870"/>
                    <a:pt x="6511" y="4870"/>
                  </a:cubicBezTo>
                  <a:cubicBezTo>
                    <a:pt x="6279" y="4870"/>
                    <a:pt x="6046" y="4620"/>
                    <a:pt x="6209" y="4397"/>
                  </a:cubicBezTo>
                  <a:cubicBezTo>
                    <a:pt x="7392" y="2792"/>
                    <a:pt x="8791" y="1292"/>
                    <a:pt x="10566" y="370"/>
                  </a:cubicBezTo>
                  <a:cubicBezTo>
                    <a:pt x="10375" y="189"/>
                    <a:pt x="10119" y="114"/>
                    <a:pt x="9829" y="114"/>
                  </a:cubicBezTo>
                  <a:cubicBezTo>
                    <a:pt x="8756" y="114"/>
                    <a:pt x="7209" y="1140"/>
                    <a:pt x="6699" y="1587"/>
                  </a:cubicBezTo>
                  <a:cubicBezTo>
                    <a:pt x="5720" y="2474"/>
                    <a:pt x="4868" y="3487"/>
                    <a:pt x="3879" y="4374"/>
                  </a:cubicBezTo>
                  <a:cubicBezTo>
                    <a:pt x="3817" y="4430"/>
                    <a:pt x="3744" y="4454"/>
                    <a:pt x="3673" y="4454"/>
                  </a:cubicBezTo>
                  <a:cubicBezTo>
                    <a:pt x="3457" y="4454"/>
                    <a:pt x="3255" y="4230"/>
                    <a:pt x="3400" y="3999"/>
                  </a:cubicBezTo>
                  <a:cubicBezTo>
                    <a:pt x="4242" y="2702"/>
                    <a:pt x="5322" y="1304"/>
                    <a:pt x="6631" y="348"/>
                  </a:cubicBezTo>
                  <a:cubicBezTo>
                    <a:pt x="6433" y="106"/>
                    <a:pt x="6180" y="0"/>
                    <a:pt x="58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245;p45"/>
            <p:cNvSpPr/>
            <p:nvPr/>
          </p:nvSpPr>
          <p:spPr>
            <a:xfrm>
              <a:off x="3819500" y="2885000"/>
              <a:ext cx="102050" cy="76750"/>
            </a:xfrm>
            <a:custGeom>
              <a:avLst/>
              <a:gdLst/>
              <a:ahLst/>
              <a:cxnLst/>
              <a:rect l="l" t="t" r="r" b="b"/>
              <a:pathLst>
                <a:path w="4082" h="3070" extrusionOk="0">
                  <a:moveTo>
                    <a:pt x="2530" y="1"/>
                  </a:moveTo>
                  <a:cubicBezTo>
                    <a:pt x="1689" y="254"/>
                    <a:pt x="847" y="500"/>
                    <a:pt x="1" y="726"/>
                  </a:cubicBezTo>
                  <a:cubicBezTo>
                    <a:pt x="421" y="1436"/>
                    <a:pt x="777" y="2199"/>
                    <a:pt x="1109" y="2954"/>
                  </a:cubicBezTo>
                  <a:cubicBezTo>
                    <a:pt x="1597" y="3001"/>
                    <a:pt x="2090" y="3028"/>
                    <a:pt x="2580" y="3070"/>
                  </a:cubicBezTo>
                  <a:cubicBezTo>
                    <a:pt x="2791" y="2784"/>
                    <a:pt x="3043" y="2512"/>
                    <a:pt x="3218" y="2261"/>
                  </a:cubicBezTo>
                  <a:cubicBezTo>
                    <a:pt x="3525" y="1825"/>
                    <a:pt x="3777" y="1349"/>
                    <a:pt x="4081" y="913"/>
                  </a:cubicBezTo>
                  <a:cubicBezTo>
                    <a:pt x="3527" y="677"/>
                    <a:pt x="3006" y="370"/>
                    <a:pt x="2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46;p45"/>
            <p:cNvSpPr/>
            <p:nvPr/>
          </p:nvSpPr>
          <p:spPr>
            <a:xfrm>
              <a:off x="2871100" y="1849225"/>
              <a:ext cx="1077600" cy="1849025"/>
            </a:xfrm>
            <a:custGeom>
              <a:avLst/>
              <a:gdLst/>
              <a:ahLst/>
              <a:cxnLst/>
              <a:rect l="l" t="t" r="r" b="b"/>
              <a:pathLst>
                <a:path w="43104" h="73961" extrusionOk="0">
                  <a:moveTo>
                    <a:pt x="19209" y="0"/>
                  </a:moveTo>
                  <a:cubicBezTo>
                    <a:pt x="9281" y="6414"/>
                    <a:pt x="4277" y="18402"/>
                    <a:pt x="2116" y="29707"/>
                  </a:cubicBezTo>
                  <a:cubicBezTo>
                    <a:pt x="319" y="39112"/>
                    <a:pt x="1" y="51771"/>
                    <a:pt x="3674" y="61494"/>
                  </a:cubicBezTo>
                  <a:cubicBezTo>
                    <a:pt x="3727" y="61530"/>
                    <a:pt x="3766" y="61582"/>
                    <a:pt x="3788" y="61642"/>
                  </a:cubicBezTo>
                  <a:cubicBezTo>
                    <a:pt x="3822" y="61733"/>
                    <a:pt x="3833" y="61824"/>
                    <a:pt x="3856" y="61926"/>
                  </a:cubicBezTo>
                  <a:cubicBezTo>
                    <a:pt x="4618" y="63859"/>
                    <a:pt x="5529" y="65690"/>
                    <a:pt x="6642" y="67329"/>
                  </a:cubicBezTo>
                  <a:cubicBezTo>
                    <a:pt x="6850" y="67631"/>
                    <a:pt x="6571" y="67912"/>
                    <a:pt x="6284" y="67912"/>
                  </a:cubicBezTo>
                  <a:cubicBezTo>
                    <a:pt x="6162" y="67912"/>
                    <a:pt x="6038" y="67861"/>
                    <a:pt x="5949" y="67738"/>
                  </a:cubicBezTo>
                  <a:cubicBezTo>
                    <a:pt x="5301" y="66850"/>
                    <a:pt x="4732" y="65896"/>
                    <a:pt x="4198" y="64917"/>
                  </a:cubicBezTo>
                  <a:cubicBezTo>
                    <a:pt x="4185" y="65633"/>
                    <a:pt x="4152" y="66339"/>
                    <a:pt x="4084" y="67056"/>
                  </a:cubicBezTo>
                  <a:cubicBezTo>
                    <a:pt x="3947" y="68671"/>
                    <a:pt x="3833" y="70445"/>
                    <a:pt x="3356" y="72014"/>
                  </a:cubicBezTo>
                  <a:cubicBezTo>
                    <a:pt x="4243" y="72616"/>
                    <a:pt x="5244" y="73060"/>
                    <a:pt x="6324" y="73356"/>
                  </a:cubicBezTo>
                  <a:cubicBezTo>
                    <a:pt x="7789" y="73783"/>
                    <a:pt x="9395" y="73960"/>
                    <a:pt x="11059" y="73960"/>
                  </a:cubicBezTo>
                  <a:cubicBezTo>
                    <a:pt x="15865" y="73960"/>
                    <a:pt x="21148" y="72480"/>
                    <a:pt x="24873" y="71264"/>
                  </a:cubicBezTo>
                  <a:cubicBezTo>
                    <a:pt x="31163" y="69205"/>
                    <a:pt x="37531" y="66100"/>
                    <a:pt x="43104" y="62426"/>
                  </a:cubicBezTo>
                  <a:cubicBezTo>
                    <a:pt x="41045" y="60379"/>
                    <a:pt x="39077" y="58275"/>
                    <a:pt x="37236" y="56114"/>
                  </a:cubicBezTo>
                  <a:cubicBezTo>
                    <a:pt x="36541" y="56035"/>
                    <a:pt x="35836" y="55955"/>
                    <a:pt x="35154" y="55853"/>
                  </a:cubicBezTo>
                  <a:cubicBezTo>
                    <a:pt x="28160" y="54795"/>
                    <a:pt x="26420" y="50326"/>
                    <a:pt x="24293" y="44116"/>
                  </a:cubicBezTo>
                  <a:cubicBezTo>
                    <a:pt x="23792" y="44014"/>
                    <a:pt x="23292" y="43865"/>
                    <a:pt x="22803" y="43638"/>
                  </a:cubicBezTo>
                  <a:cubicBezTo>
                    <a:pt x="22644" y="43559"/>
                    <a:pt x="22587" y="43434"/>
                    <a:pt x="22587" y="43309"/>
                  </a:cubicBezTo>
                  <a:cubicBezTo>
                    <a:pt x="22587" y="43298"/>
                    <a:pt x="22575" y="43286"/>
                    <a:pt x="22575" y="43274"/>
                  </a:cubicBezTo>
                  <a:cubicBezTo>
                    <a:pt x="20734" y="36792"/>
                    <a:pt x="20573" y="30298"/>
                    <a:pt x="20198" y="23634"/>
                  </a:cubicBezTo>
                  <a:cubicBezTo>
                    <a:pt x="20186" y="23344"/>
                    <a:pt x="20427" y="23187"/>
                    <a:pt x="20665" y="23187"/>
                  </a:cubicBezTo>
                  <a:cubicBezTo>
                    <a:pt x="20857" y="23187"/>
                    <a:pt x="21046" y="23290"/>
                    <a:pt x="21097" y="23508"/>
                  </a:cubicBezTo>
                  <a:cubicBezTo>
                    <a:pt x="21814" y="26386"/>
                    <a:pt x="21621" y="29332"/>
                    <a:pt x="21904" y="32254"/>
                  </a:cubicBezTo>
                  <a:cubicBezTo>
                    <a:pt x="22245" y="35859"/>
                    <a:pt x="23144" y="39339"/>
                    <a:pt x="23633" y="42923"/>
                  </a:cubicBezTo>
                  <a:cubicBezTo>
                    <a:pt x="24437" y="43023"/>
                    <a:pt x="25254" y="43068"/>
                    <a:pt x="26077" y="43068"/>
                  </a:cubicBezTo>
                  <a:cubicBezTo>
                    <a:pt x="27781" y="43068"/>
                    <a:pt x="29517" y="42873"/>
                    <a:pt x="31242" y="42558"/>
                  </a:cubicBezTo>
                  <a:cubicBezTo>
                    <a:pt x="34347" y="41989"/>
                    <a:pt x="37428" y="41045"/>
                    <a:pt x="40260" y="40181"/>
                  </a:cubicBezTo>
                  <a:cubicBezTo>
                    <a:pt x="39590" y="35530"/>
                    <a:pt x="39318" y="30811"/>
                    <a:pt x="39169" y="26113"/>
                  </a:cubicBezTo>
                  <a:cubicBezTo>
                    <a:pt x="39055" y="22554"/>
                    <a:pt x="39420" y="18766"/>
                    <a:pt x="38862" y="15275"/>
                  </a:cubicBezTo>
                  <a:cubicBezTo>
                    <a:pt x="38476" y="12773"/>
                    <a:pt x="37622" y="10429"/>
                    <a:pt x="35814" y="8417"/>
                  </a:cubicBezTo>
                  <a:cubicBezTo>
                    <a:pt x="32686" y="7928"/>
                    <a:pt x="29662" y="6961"/>
                    <a:pt x="27034" y="5642"/>
                  </a:cubicBezTo>
                  <a:cubicBezTo>
                    <a:pt x="24942" y="4583"/>
                    <a:pt x="23088" y="3401"/>
                    <a:pt x="21405" y="2014"/>
                  </a:cubicBezTo>
                  <a:cubicBezTo>
                    <a:pt x="20635" y="1384"/>
                    <a:pt x="19902" y="713"/>
                    <a:pt x="19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47;p45"/>
            <p:cNvSpPr/>
            <p:nvPr/>
          </p:nvSpPr>
          <p:spPr>
            <a:xfrm>
              <a:off x="4358850" y="3455150"/>
              <a:ext cx="942725" cy="277675"/>
            </a:xfrm>
            <a:custGeom>
              <a:avLst/>
              <a:gdLst/>
              <a:ahLst/>
              <a:cxnLst/>
              <a:rect l="l" t="t" r="r" b="b"/>
              <a:pathLst>
                <a:path w="37709" h="11107" extrusionOk="0">
                  <a:moveTo>
                    <a:pt x="37517" y="1"/>
                  </a:moveTo>
                  <a:cubicBezTo>
                    <a:pt x="26629" y="2773"/>
                    <a:pt x="15861" y="6199"/>
                    <a:pt x="722" y="8972"/>
                  </a:cubicBezTo>
                  <a:cubicBezTo>
                    <a:pt x="581" y="9730"/>
                    <a:pt x="373" y="10471"/>
                    <a:pt x="1" y="11107"/>
                  </a:cubicBezTo>
                  <a:cubicBezTo>
                    <a:pt x="15610" y="7935"/>
                    <a:pt x="25301" y="4558"/>
                    <a:pt x="37699" y="1384"/>
                  </a:cubicBezTo>
                  <a:cubicBezTo>
                    <a:pt x="37708" y="1012"/>
                    <a:pt x="37699" y="639"/>
                    <a:pt x="37608" y="278"/>
                  </a:cubicBezTo>
                  <a:cubicBezTo>
                    <a:pt x="37585" y="182"/>
                    <a:pt x="37549" y="92"/>
                    <a:pt x="375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248;p45"/>
            <p:cNvSpPr/>
            <p:nvPr/>
          </p:nvSpPr>
          <p:spPr>
            <a:xfrm>
              <a:off x="4381300" y="3274125"/>
              <a:ext cx="943300" cy="383525"/>
            </a:xfrm>
            <a:custGeom>
              <a:avLst/>
              <a:gdLst/>
              <a:ahLst/>
              <a:cxnLst/>
              <a:rect l="l" t="t" r="r" b="b"/>
              <a:pathLst>
                <a:path w="37732" h="15341" extrusionOk="0">
                  <a:moveTo>
                    <a:pt x="37731" y="1"/>
                  </a:moveTo>
                  <a:cubicBezTo>
                    <a:pt x="31626" y="1833"/>
                    <a:pt x="25479" y="3604"/>
                    <a:pt x="19441" y="5686"/>
                  </a:cubicBezTo>
                  <a:cubicBezTo>
                    <a:pt x="13536" y="7722"/>
                    <a:pt x="7554" y="9814"/>
                    <a:pt x="1273" y="9814"/>
                  </a:cubicBezTo>
                  <a:cubicBezTo>
                    <a:pt x="889" y="9814"/>
                    <a:pt x="504" y="9806"/>
                    <a:pt x="118" y="9790"/>
                  </a:cubicBezTo>
                  <a:cubicBezTo>
                    <a:pt x="116" y="9791"/>
                    <a:pt x="116" y="9793"/>
                    <a:pt x="115" y="9794"/>
                  </a:cubicBezTo>
                  <a:cubicBezTo>
                    <a:pt x="345" y="11217"/>
                    <a:pt x="263" y="12738"/>
                    <a:pt x="100" y="14145"/>
                  </a:cubicBezTo>
                  <a:cubicBezTo>
                    <a:pt x="70" y="14412"/>
                    <a:pt x="35" y="14695"/>
                    <a:pt x="0" y="14975"/>
                  </a:cubicBezTo>
                  <a:cubicBezTo>
                    <a:pt x="102" y="15068"/>
                    <a:pt x="155" y="15202"/>
                    <a:pt x="143" y="15341"/>
                  </a:cubicBezTo>
                  <a:cubicBezTo>
                    <a:pt x="13303" y="11895"/>
                    <a:pt x="24497" y="9824"/>
                    <a:pt x="36429" y="5988"/>
                  </a:cubicBezTo>
                  <a:cubicBezTo>
                    <a:pt x="37088" y="4006"/>
                    <a:pt x="37378" y="2026"/>
                    <a:pt x="37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249;p45"/>
            <p:cNvSpPr/>
            <p:nvPr/>
          </p:nvSpPr>
          <p:spPr>
            <a:xfrm>
              <a:off x="2299625" y="3610050"/>
              <a:ext cx="2023800" cy="425925"/>
            </a:xfrm>
            <a:custGeom>
              <a:avLst/>
              <a:gdLst/>
              <a:ahLst/>
              <a:cxnLst/>
              <a:rect l="l" t="t" r="r" b="b"/>
              <a:pathLst>
                <a:path w="80952" h="17037" extrusionOk="0">
                  <a:moveTo>
                    <a:pt x="25384" y="0"/>
                  </a:moveTo>
                  <a:cubicBezTo>
                    <a:pt x="17321" y="5687"/>
                    <a:pt x="8370" y="9963"/>
                    <a:pt x="0" y="15149"/>
                  </a:cubicBezTo>
                  <a:cubicBezTo>
                    <a:pt x="19437" y="16320"/>
                    <a:pt x="38975" y="15672"/>
                    <a:pt x="58399" y="17015"/>
                  </a:cubicBezTo>
                  <a:cubicBezTo>
                    <a:pt x="58434" y="17015"/>
                    <a:pt x="58456" y="17025"/>
                    <a:pt x="58491" y="17037"/>
                  </a:cubicBezTo>
                  <a:cubicBezTo>
                    <a:pt x="58573" y="16954"/>
                    <a:pt x="58685" y="16916"/>
                    <a:pt x="58803" y="16916"/>
                  </a:cubicBezTo>
                  <a:cubicBezTo>
                    <a:pt x="58832" y="16916"/>
                    <a:pt x="58861" y="16919"/>
                    <a:pt x="58889" y="16923"/>
                  </a:cubicBezTo>
                  <a:cubicBezTo>
                    <a:pt x="62460" y="15013"/>
                    <a:pt x="66020" y="13056"/>
                    <a:pt x="69602" y="11146"/>
                  </a:cubicBezTo>
                  <a:cubicBezTo>
                    <a:pt x="73355" y="9121"/>
                    <a:pt x="77119" y="7154"/>
                    <a:pt x="80952" y="5323"/>
                  </a:cubicBezTo>
                  <a:cubicBezTo>
                    <a:pt x="80521" y="4970"/>
                    <a:pt x="80088" y="4607"/>
                    <a:pt x="79656" y="4255"/>
                  </a:cubicBezTo>
                  <a:cubicBezTo>
                    <a:pt x="79610" y="4312"/>
                    <a:pt x="79553" y="4369"/>
                    <a:pt x="79462" y="4402"/>
                  </a:cubicBezTo>
                  <a:cubicBezTo>
                    <a:pt x="75005" y="6529"/>
                    <a:pt x="70057" y="8724"/>
                    <a:pt x="65019" y="10202"/>
                  </a:cubicBezTo>
                  <a:cubicBezTo>
                    <a:pt x="64711" y="10441"/>
                    <a:pt x="64405" y="10681"/>
                    <a:pt x="64097" y="10930"/>
                  </a:cubicBezTo>
                  <a:cubicBezTo>
                    <a:pt x="63631" y="11272"/>
                    <a:pt x="63165" y="11625"/>
                    <a:pt x="62699" y="11965"/>
                  </a:cubicBezTo>
                  <a:cubicBezTo>
                    <a:pt x="61550" y="12807"/>
                    <a:pt x="60401" y="13762"/>
                    <a:pt x="59173" y="14547"/>
                  </a:cubicBezTo>
                  <a:cubicBezTo>
                    <a:pt x="59252" y="14929"/>
                    <a:pt x="59054" y="15366"/>
                    <a:pt x="58556" y="15366"/>
                  </a:cubicBezTo>
                  <a:cubicBezTo>
                    <a:pt x="58549" y="15366"/>
                    <a:pt x="58543" y="15366"/>
                    <a:pt x="58536" y="15366"/>
                  </a:cubicBezTo>
                  <a:cubicBezTo>
                    <a:pt x="42932" y="14933"/>
                    <a:pt x="26828" y="14886"/>
                    <a:pt x="11338" y="12989"/>
                  </a:cubicBezTo>
                  <a:lnTo>
                    <a:pt x="11236" y="12955"/>
                  </a:lnTo>
                  <a:lnTo>
                    <a:pt x="11133" y="12989"/>
                  </a:lnTo>
                  <a:cubicBezTo>
                    <a:pt x="11101" y="12997"/>
                    <a:pt x="11069" y="13000"/>
                    <a:pt x="11038" y="13000"/>
                  </a:cubicBezTo>
                  <a:cubicBezTo>
                    <a:pt x="10703" y="13000"/>
                    <a:pt x="10487" y="12578"/>
                    <a:pt x="10747" y="12318"/>
                  </a:cubicBezTo>
                  <a:cubicBezTo>
                    <a:pt x="13011" y="10054"/>
                    <a:pt x="16342" y="8701"/>
                    <a:pt x="19118" y="7143"/>
                  </a:cubicBezTo>
                  <a:cubicBezTo>
                    <a:pt x="21586" y="5755"/>
                    <a:pt x="24043" y="4230"/>
                    <a:pt x="26636" y="3094"/>
                  </a:cubicBezTo>
                  <a:cubicBezTo>
                    <a:pt x="26272" y="2878"/>
                    <a:pt x="25919" y="2650"/>
                    <a:pt x="25578" y="2377"/>
                  </a:cubicBezTo>
                  <a:cubicBezTo>
                    <a:pt x="25486" y="2299"/>
                    <a:pt x="25429" y="2189"/>
                    <a:pt x="25419" y="2070"/>
                  </a:cubicBezTo>
                  <a:cubicBezTo>
                    <a:pt x="25395" y="2024"/>
                    <a:pt x="25362" y="1991"/>
                    <a:pt x="25350" y="1922"/>
                  </a:cubicBezTo>
                  <a:cubicBezTo>
                    <a:pt x="25293" y="1296"/>
                    <a:pt x="25327" y="648"/>
                    <a:pt x="25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50;p45"/>
            <p:cNvSpPr/>
            <p:nvPr/>
          </p:nvSpPr>
          <p:spPr>
            <a:xfrm>
              <a:off x="3842500" y="3256825"/>
              <a:ext cx="505550" cy="462425"/>
            </a:xfrm>
            <a:custGeom>
              <a:avLst/>
              <a:gdLst/>
              <a:ahLst/>
              <a:cxnLst/>
              <a:rect l="l" t="t" r="r" b="b"/>
              <a:pathLst>
                <a:path w="20222" h="18497" extrusionOk="0">
                  <a:moveTo>
                    <a:pt x="1" y="1"/>
                  </a:moveTo>
                  <a:cubicBezTo>
                    <a:pt x="2019" y="1705"/>
                    <a:pt x="4010" y="3461"/>
                    <a:pt x="5977" y="5266"/>
                  </a:cubicBezTo>
                  <a:cubicBezTo>
                    <a:pt x="6043" y="5305"/>
                    <a:pt x="6100" y="5356"/>
                    <a:pt x="6144" y="5419"/>
                  </a:cubicBezTo>
                  <a:cubicBezTo>
                    <a:pt x="10809" y="9695"/>
                    <a:pt x="15358" y="14161"/>
                    <a:pt x="19871" y="18496"/>
                  </a:cubicBezTo>
                  <a:cubicBezTo>
                    <a:pt x="19893" y="17650"/>
                    <a:pt x="20066" y="16790"/>
                    <a:pt x="20222" y="15935"/>
                  </a:cubicBezTo>
                  <a:cubicBezTo>
                    <a:pt x="17203" y="13627"/>
                    <a:pt x="14329" y="11116"/>
                    <a:pt x="11418" y="8678"/>
                  </a:cubicBezTo>
                  <a:cubicBezTo>
                    <a:pt x="8171" y="5955"/>
                    <a:pt x="4550" y="3356"/>
                    <a:pt x="1771" y="132"/>
                  </a:cubicBezTo>
                  <a:cubicBezTo>
                    <a:pt x="1181" y="87"/>
                    <a:pt x="586" y="5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251;p45"/>
            <p:cNvSpPr/>
            <p:nvPr/>
          </p:nvSpPr>
          <p:spPr>
            <a:xfrm>
              <a:off x="3208875" y="3429225"/>
              <a:ext cx="1057150" cy="421650"/>
            </a:xfrm>
            <a:custGeom>
              <a:avLst/>
              <a:gdLst/>
              <a:ahLst/>
              <a:cxnLst/>
              <a:rect l="l" t="t" r="r" b="b"/>
              <a:pathLst>
                <a:path w="42286" h="16866" extrusionOk="0">
                  <a:moveTo>
                    <a:pt x="30366" y="1"/>
                  </a:moveTo>
                  <a:cubicBezTo>
                    <a:pt x="23566" y="4789"/>
                    <a:pt x="14865" y="8758"/>
                    <a:pt x="6801" y="10407"/>
                  </a:cubicBezTo>
                  <a:cubicBezTo>
                    <a:pt x="6743" y="10418"/>
                    <a:pt x="6699" y="10430"/>
                    <a:pt x="6642" y="10442"/>
                  </a:cubicBezTo>
                  <a:cubicBezTo>
                    <a:pt x="5186" y="10737"/>
                    <a:pt x="3628" y="11090"/>
                    <a:pt x="2024" y="11362"/>
                  </a:cubicBezTo>
                  <a:cubicBezTo>
                    <a:pt x="2051" y="11393"/>
                    <a:pt x="2082" y="11419"/>
                    <a:pt x="2115" y="11443"/>
                  </a:cubicBezTo>
                  <a:cubicBezTo>
                    <a:pt x="1899" y="11465"/>
                    <a:pt x="1671" y="11476"/>
                    <a:pt x="1455" y="11510"/>
                  </a:cubicBezTo>
                  <a:cubicBezTo>
                    <a:pt x="1307" y="11532"/>
                    <a:pt x="1160" y="11574"/>
                    <a:pt x="1023" y="11635"/>
                  </a:cubicBezTo>
                  <a:cubicBezTo>
                    <a:pt x="1000" y="11602"/>
                    <a:pt x="967" y="11578"/>
                    <a:pt x="943" y="11545"/>
                  </a:cubicBezTo>
                  <a:cubicBezTo>
                    <a:pt x="626" y="11590"/>
                    <a:pt x="319" y="11635"/>
                    <a:pt x="0" y="11669"/>
                  </a:cubicBezTo>
                  <a:cubicBezTo>
                    <a:pt x="4891" y="15013"/>
                    <a:pt x="10646" y="16481"/>
                    <a:pt x="16286" y="16799"/>
                  </a:cubicBezTo>
                  <a:cubicBezTo>
                    <a:pt x="16289" y="16802"/>
                    <a:pt x="16293" y="16804"/>
                    <a:pt x="16297" y="16804"/>
                  </a:cubicBezTo>
                  <a:cubicBezTo>
                    <a:pt x="16302" y="16804"/>
                    <a:pt x="16306" y="16802"/>
                    <a:pt x="16308" y="16799"/>
                  </a:cubicBezTo>
                  <a:cubicBezTo>
                    <a:pt x="17116" y="16844"/>
                    <a:pt x="17921" y="16865"/>
                    <a:pt x="18720" y="16865"/>
                  </a:cubicBezTo>
                  <a:cubicBezTo>
                    <a:pt x="25982" y="16865"/>
                    <a:pt x="32791" y="15096"/>
                    <a:pt x="36951" y="13170"/>
                  </a:cubicBezTo>
                  <a:cubicBezTo>
                    <a:pt x="38725" y="12362"/>
                    <a:pt x="40488" y="11510"/>
                    <a:pt x="42285" y="10668"/>
                  </a:cubicBezTo>
                  <a:cubicBezTo>
                    <a:pt x="38236" y="7312"/>
                    <a:pt x="34176" y="3754"/>
                    <a:pt x="30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252;p45"/>
            <p:cNvSpPr/>
            <p:nvPr/>
          </p:nvSpPr>
          <p:spPr>
            <a:xfrm>
              <a:off x="3508275" y="2910025"/>
              <a:ext cx="952500" cy="334700"/>
            </a:xfrm>
            <a:custGeom>
              <a:avLst/>
              <a:gdLst/>
              <a:ahLst/>
              <a:cxnLst/>
              <a:rect l="l" t="t" r="r" b="b"/>
              <a:pathLst>
                <a:path w="38100" h="13388" extrusionOk="0">
                  <a:moveTo>
                    <a:pt x="11372" y="1"/>
                  </a:moveTo>
                  <a:cubicBezTo>
                    <a:pt x="9667" y="434"/>
                    <a:pt x="7938" y="819"/>
                    <a:pt x="6209" y="1139"/>
                  </a:cubicBezTo>
                  <a:cubicBezTo>
                    <a:pt x="5469" y="1274"/>
                    <a:pt x="4731" y="1400"/>
                    <a:pt x="3991" y="1514"/>
                  </a:cubicBezTo>
                  <a:cubicBezTo>
                    <a:pt x="2828" y="1689"/>
                    <a:pt x="1681" y="1857"/>
                    <a:pt x="551" y="1857"/>
                  </a:cubicBezTo>
                  <a:cubicBezTo>
                    <a:pt x="367" y="1857"/>
                    <a:pt x="183" y="1853"/>
                    <a:pt x="0" y="1843"/>
                  </a:cubicBezTo>
                  <a:lnTo>
                    <a:pt x="0" y="1843"/>
                  </a:lnTo>
                  <a:cubicBezTo>
                    <a:pt x="1535" y="4915"/>
                    <a:pt x="2434" y="8122"/>
                    <a:pt x="5323" y="10145"/>
                  </a:cubicBezTo>
                  <a:cubicBezTo>
                    <a:pt x="8712" y="12512"/>
                    <a:pt x="12408" y="12363"/>
                    <a:pt x="16445" y="12522"/>
                  </a:cubicBezTo>
                  <a:cubicBezTo>
                    <a:pt x="23485" y="12818"/>
                    <a:pt x="30525" y="13137"/>
                    <a:pt x="37565" y="13387"/>
                  </a:cubicBezTo>
                  <a:cubicBezTo>
                    <a:pt x="37701" y="12216"/>
                    <a:pt x="37929" y="11078"/>
                    <a:pt x="37974" y="9884"/>
                  </a:cubicBezTo>
                  <a:cubicBezTo>
                    <a:pt x="37997" y="9782"/>
                    <a:pt x="37997" y="9668"/>
                    <a:pt x="37997" y="9554"/>
                  </a:cubicBezTo>
                  <a:cubicBezTo>
                    <a:pt x="38009" y="8542"/>
                    <a:pt x="38099" y="7394"/>
                    <a:pt x="37838" y="6415"/>
                  </a:cubicBezTo>
                  <a:cubicBezTo>
                    <a:pt x="37679" y="5790"/>
                    <a:pt x="37338" y="5243"/>
                    <a:pt x="37008" y="4687"/>
                  </a:cubicBezTo>
                  <a:cubicBezTo>
                    <a:pt x="29695" y="3890"/>
                    <a:pt x="22325" y="4505"/>
                    <a:pt x="15068" y="3174"/>
                  </a:cubicBezTo>
                  <a:cubicBezTo>
                    <a:pt x="15046" y="3181"/>
                    <a:pt x="15023" y="3185"/>
                    <a:pt x="14999" y="3185"/>
                  </a:cubicBezTo>
                  <a:cubicBezTo>
                    <a:pt x="14996" y="3185"/>
                    <a:pt x="14993" y="3185"/>
                    <a:pt x="14989" y="3184"/>
                  </a:cubicBezTo>
                  <a:cubicBezTo>
                    <a:pt x="14988" y="3185"/>
                    <a:pt x="14986" y="3185"/>
                    <a:pt x="14984" y="3185"/>
                  </a:cubicBezTo>
                  <a:cubicBezTo>
                    <a:pt x="14925" y="3185"/>
                    <a:pt x="14866" y="3164"/>
                    <a:pt x="14819" y="3128"/>
                  </a:cubicBezTo>
                  <a:cubicBezTo>
                    <a:pt x="14489" y="3060"/>
                    <a:pt x="14170" y="3014"/>
                    <a:pt x="13840" y="2946"/>
                  </a:cubicBezTo>
                  <a:cubicBezTo>
                    <a:pt x="13765" y="3249"/>
                    <a:pt x="13489" y="3469"/>
                    <a:pt x="13218" y="3469"/>
                  </a:cubicBezTo>
                  <a:cubicBezTo>
                    <a:pt x="13041" y="3469"/>
                    <a:pt x="12865" y="3375"/>
                    <a:pt x="12748" y="3151"/>
                  </a:cubicBezTo>
                  <a:cubicBezTo>
                    <a:pt x="12248" y="2150"/>
                    <a:pt x="11725" y="1082"/>
                    <a:pt x="11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253;p45"/>
            <p:cNvSpPr/>
            <p:nvPr/>
          </p:nvSpPr>
          <p:spPr>
            <a:xfrm>
              <a:off x="3924325" y="3262875"/>
              <a:ext cx="433150" cy="359950"/>
            </a:xfrm>
            <a:custGeom>
              <a:avLst/>
              <a:gdLst/>
              <a:ahLst/>
              <a:cxnLst/>
              <a:rect l="l" t="t" r="r" b="b"/>
              <a:pathLst>
                <a:path w="17326" h="14398" extrusionOk="0">
                  <a:moveTo>
                    <a:pt x="1" y="0"/>
                  </a:moveTo>
                  <a:lnTo>
                    <a:pt x="1" y="0"/>
                  </a:lnTo>
                  <a:cubicBezTo>
                    <a:pt x="5603" y="4923"/>
                    <a:pt x="11619" y="9389"/>
                    <a:pt x="17145" y="14397"/>
                  </a:cubicBezTo>
                  <a:cubicBezTo>
                    <a:pt x="17151" y="14353"/>
                    <a:pt x="17160" y="14308"/>
                    <a:pt x="17163" y="14264"/>
                  </a:cubicBezTo>
                  <a:cubicBezTo>
                    <a:pt x="17296" y="12885"/>
                    <a:pt x="17224" y="11491"/>
                    <a:pt x="17326" y="10116"/>
                  </a:cubicBezTo>
                  <a:cubicBezTo>
                    <a:pt x="13246" y="6907"/>
                    <a:pt x="8874" y="3822"/>
                    <a:pt x="5120" y="226"/>
                  </a:cubicBezTo>
                  <a:cubicBezTo>
                    <a:pt x="3406" y="184"/>
                    <a:pt x="1701" y="1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254;p45"/>
            <p:cNvSpPr/>
            <p:nvPr/>
          </p:nvSpPr>
          <p:spPr>
            <a:xfrm>
              <a:off x="2639225" y="3700375"/>
              <a:ext cx="1205325" cy="258175"/>
            </a:xfrm>
            <a:custGeom>
              <a:avLst/>
              <a:gdLst/>
              <a:ahLst/>
              <a:cxnLst/>
              <a:rect l="l" t="t" r="r" b="b"/>
              <a:pathLst>
                <a:path w="48213" h="10327" extrusionOk="0">
                  <a:moveTo>
                    <a:pt x="14091" y="1"/>
                  </a:moveTo>
                  <a:cubicBezTo>
                    <a:pt x="11661" y="1839"/>
                    <a:pt x="8898" y="3263"/>
                    <a:pt x="6271" y="4788"/>
                  </a:cubicBezTo>
                  <a:cubicBezTo>
                    <a:pt x="4261" y="5954"/>
                    <a:pt x="2182" y="7432"/>
                    <a:pt x="0" y="8459"/>
                  </a:cubicBezTo>
                  <a:cubicBezTo>
                    <a:pt x="17225" y="9455"/>
                    <a:pt x="27604" y="10024"/>
                    <a:pt x="44372" y="10327"/>
                  </a:cubicBezTo>
                  <a:cubicBezTo>
                    <a:pt x="45541" y="9289"/>
                    <a:pt x="46851" y="8326"/>
                    <a:pt x="48213" y="7430"/>
                  </a:cubicBezTo>
                  <a:lnTo>
                    <a:pt x="48213" y="7430"/>
                  </a:lnTo>
                  <a:cubicBezTo>
                    <a:pt x="47956" y="7487"/>
                    <a:pt x="46621" y="7581"/>
                    <a:pt x="44655" y="7581"/>
                  </a:cubicBezTo>
                  <a:cubicBezTo>
                    <a:pt x="38529" y="7581"/>
                    <a:pt x="26274" y="6676"/>
                    <a:pt x="21395" y="968"/>
                  </a:cubicBezTo>
                  <a:cubicBezTo>
                    <a:pt x="20798" y="1015"/>
                    <a:pt x="20203" y="1041"/>
                    <a:pt x="19613" y="1041"/>
                  </a:cubicBezTo>
                  <a:cubicBezTo>
                    <a:pt x="17678" y="1041"/>
                    <a:pt x="15797" y="761"/>
                    <a:pt x="140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255;p45"/>
            <p:cNvSpPr/>
            <p:nvPr/>
          </p:nvSpPr>
          <p:spPr>
            <a:xfrm>
              <a:off x="2971200" y="268850"/>
              <a:ext cx="2078700" cy="1142525"/>
            </a:xfrm>
            <a:custGeom>
              <a:avLst/>
              <a:gdLst/>
              <a:ahLst/>
              <a:cxnLst/>
              <a:rect l="l" t="t" r="r" b="b"/>
              <a:pathLst>
                <a:path w="83148" h="45701" extrusionOk="0">
                  <a:moveTo>
                    <a:pt x="37405" y="1"/>
                  </a:moveTo>
                  <a:cubicBezTo>
                    <a:pt x="30766" y="1"/>
                    <a:pt x="25418" y="1472"/>
                    <a:pt x="21654" y="7374"/>
                  </a:cubicBezTo>
                  <a:cubicBezTo>
                    <a:pt x="21581" y="7495"/>
                    <a:pt x="21457" y="7547"/>
                    <a:pt x="21331" y="7547"/>
                  </a:cubicBezTo>
                  <a:cubicBezTo>
                    <a:pt x="21278" y="7547"/>
                    <a:pt x="21226" y="7538"/>
                    <a:pt x="21176" y="7521"/>
                  </a:cubicBezTo>
                  <a:cubicBezTo>
                    <a:pt x="11521" y="7680"/>
                    <a:pt x="3855" y="12424"/>
                    <a:pt x="11" y="21180"/>
                  </a:cubicBezTo>
                  <a:cubicBezTo>
                    <a:pt x="653" y="20739"/>
                    <a:pt x="1447" y="20519"/>
                    <a:pt x="2235" y="20519"/>
                  </a:cubicBezTo>
                  <a:cubicBezTo>
                    <a:pt x="2564" y="20519"/>
                    <a:pt x="2892" y="20557"/>
                    <a:pt x="3207" y="20634"/>
                  </a:cubicBezTo>
                  <a:cubicBezTo>
                    <a:pt x="3269" y="20589"/>
                    <a:pt x="3337" y="20570"/>
                    <a:pt x="3405" y="20570"/>
                  </a:cubicBezTo>
                  <a:cubicBezTo>
                    <a:pt x="3560" y="20570"/>
                    <a:pt x="3712" y="20674"/>
                    <a:pt x="3775" y="20816"/>
                  </a:cubicBezTo>
                  <a:cubicBezTo>
                    <a:pt x="3946" y="20953"/>
                    <a:pt x="3912" y="21191"/>
                    <a:pt x="3730" y="21271"/>
                  </a:cubicBezTo>
                  <a:cubicBezTo>
                    <a:pt x="3013" y="22818"/>
                    <a:pt x="2399" y="24455"/>
                    <a:pt x="1933" y="26127"/>
                  </a:cubicBezTo>
                  <a:cubicBezTo>
                    <a:pt x="0" y="32894"/>
                    <a:pt x="295" y="40309"/>
                    <a:pt x="5288" y="45701"/>
                  </a:cubicBezTo>
                  <a:cubicBezTo>
                    <a:pt x="5504" y="43960"/>
                    <a:pt x="6061" y="42244"/>
                    <a:pt x="6858" y="40867"/>
                  </a:cubicBezTo>
                  <a:cubicBezTo>
                    <a:pt x="7741" y="39355"/>
                    <a:pt x="9294" y="37996"/>
                    <a:pt x="11099" y="37996"/>
                  </a:cubicBezTo>
                  <a:cubicBezTo>
                    <a:pt x="11385" y="37996"/>
                    <a:pt x="11678" y="38030"/>
                    <a:pt x="11975" y="38103"/>
                  </a:cubicBezTo>
                  <a:cubicBezTo>
                    <a:pt x="13772" y="38535"/>
                    <a:pt x="14500" y="40229"/>
                    <a:pt x="14785" y="41913"/>
                  </a:cubicBezTo>
                  <a:cubicBezTo>
                    <a:pt x="15967" y="40311"/>
                    <a:pt x="17434" y="39025"/>
                    <a:pt x="19254" y="38127"/>
                  </a:cubicBezTo>
                  <a:cubicBezTo>
                    <a:pt x="19811" y="37854"/>
                    <a:pt x="20653" y="37695"/>
                    <a:pt x="21108" y="37309"/>
                  </a:cubicBezTo>
                  <a:cubicBezTo>
                    <a:pt x="22392" y="36216"/>
                    <a:pt x="22836" y="34397"/>
                    <a:pt x="22712" y="32862"/>
                  </a:cubicBezTo>
                  <a:cubicBezTo>
                    <a:pt x="22598" y="31315"/>
                    <a:pt x="22575" y="29791"/>
                    <a:pt x="22722" y="28256"/>
                  </a:cubicBezTo>
                  <a:cubicBezTo>
                    <a:pt x="22732" y="28176"/>
                    <a:pt x="22764" y="28101"/>
                    <a:pt x="22814" y="28039"/>
                  </a:cubicBezTo>
                  <a:cubicBezTo>
                    <a:pt x="22733" y="27737"/>
                    <a:pt x="22975" y="27550"/>
                    <a:pt x="23223" y="27550"/>
                  </a:cubicBezTo>
                  <a:cubicBezTo>
                    <a:pt x="23360" y="27550"/>
                    <a:pt x="23499" y="27607"/>
                    <a:pt x="23587" y="27732"/>
                  </a:cubicBezTo>
                  <a:cubicBezTo>
                    <a:pt x="24292" y="28733"/>
                    <a:pt x="25089" y="29449"/>
                    <a:pt x="26158" y="30040"/>
                  </a:cubicBezTo>
                  <a:cubicBezTo>
                    <a:pt x="26488" y="30223"/>
                    <a:pt x="26851" y="30450"/>
                    <a:pt x="27204" y="30586"/>
                  </a:cubicBezTo>
                  <a:cubicBezTo>
                    <a:pt x="27513" y="30762"/>
                    <a:pt x="27841" y="30846"/>
                    <a:pt x="28193" y="30846"/>
                  </a:cubicBezTo>
                  <a:cubicBezTo>
                    <a:pt x="28319" y="30846"/>
                    <a:pt x="28448" y="30835"/>
                    <a:pt x="28580" y="30814"/>
                  </a:cubicBezTo>
                  <a:cubicBezTo>
                    <a:pt x="28842" y="30943"/>
                    <a:pt x="29078" y="31008"/>
                    <a:pt x="29289" y="31008"/>
                  </a:cubicBezTo>
                  <a:cubicBezTo>
                    <a:pt x="29674" y="31008"/>
                    <a:pt x="29975" y="30792"/>
                    <a:pt x="30195" y="30359"/>
                  </a:cubicBezTo>
                  <a:cubicBezTo>
                    <a:pt x="31616" y="29188"/>
                    <a:pt x="32254" y="26480"/>
                    <a:pt x="33004" y="24570"/>
                  </a:cubicBezTo>
                  <a:cubicBezTo>
                    <a:pt x="32970" y="24422"/>
                    <a:pt x="33049" y="24263"/>
                    <a:pt x="33175" y="24160"/>
                  </a:cubicBezTo>
                  <a:cubicBezTo>
                    <a:pt x="33198" y="24093"/>
                    <a:pt x="33232" y="24025"/>
                    <a:pt x="33255" y="23956"/>
                  </a:cubicBezTo>
                  <a:cubicBezTo>
                    <a:pt x="33327" y="23799"/>
                    <a:pt x="33464" y="23734"/>
                    <a:pt x="33607" y="23734"/>
                  </a:cubicBezTo>
                  <a:cubicBezTo>
                    <a:pt x="33890" y="23734"/>
                    <a:pt x="34198" y="23991"/>
                    <a:pt x="34085" y="24309"/>
                  </a:cubicBezTo>
                  <a:cubicBezTo>
                    <a:pt x="34071" y="24338"/>
                    <a:pt x="34060" y="24368"/>
                    <a:pt x="34050" y="24400"/>
                  </a:cubicBezTo>
                  <a:cubicBezTo>
                    <a:pt x="41442" y="29324"/>
                    <a:pt x="51712" y="32417"/>
                    <a:pt x="60481" y="33544"/>
                  </a:cubicBezTo>
                  <a:cubicBezTo>
                    <a:pt x="62153" y="33764"/>
                    <a:pt x="64369" y="33986"/>
                    <a:pt x="66664" y="33986"/>
                  </a:cubicBezTo>
                  <a:cubicBezTo>
                    <a:pt x="67553" y="33986"/>
                    <a:pt x="68454" y="33953"/>
                    <a:pt x="69340" y="33873"/>
                  </a:cubicBezTo>
                  <a:cubicBezTo>
                    <a:pt x="72161" y="33612"/>
                    <a:pt x="74822" y="32884"/>
                    <a:pt x="76471" y="31257"/>
                  </a:cubicBezTo>
                  <a:cubicBezTo>
                    <a:pt x="83147" y="24672"/>
                    <a:pt x="67270" y="18713"/>
                    <a:pt x="63938" y="18485"/>
                  </a:cubicBezTo>
                  <a:cubicBezTo>
                    <a:pt x="63437" y="18450"/>
                    <a:pt x="63437" y="17722"/>
                    <a:pt x="63938" y="17700"/>
                  </a:cubicBezTo>
                  <a:cubicBezTo>
                    <a:pt x="64029" y="17697"/>
                    <a:pt x="64120" y="17695"/>
                    <a:pt x="64211" y="17695"/>
                  </a:cubicBezTo>
                  <a:cubicBezTo>
                    <a:pt x="64557" y="17695"/>
                    <a:pt x="64902" y="17716"/>
                    <a:pt x="65246" y="17757"/>
                  </a:cubicBezTo>
                  <a:cubicBezTo>
                    <a:pt x="65268" y="17700"/>
                    <a:pt x="65280" y="17653"/>
                    <a:pt x="65325" y="17596"/>
                  </a:cubicBezTo>
                  <a:cubicBezTo>
                    <a:pt x="66691" y="16061"/>
                    <a:pt x="68169" y="14663"/>
                    <a:pt x="69590" y="13184"/>
                  </a:cubicBezTo>
                  <a:cubicBezTo>
                    <a:pt x="70420" y="12309"/>
                    <a:pt x="71296" y="11398"/>
                    <a:pt x="71967" y="10375"/>
                  </a:cubicBezTo>
                  <a:cubicBezTo>
                    <a:pt x="73309" y="8305"/>
                    <a:pt x="74003" y="6531"/>
                    <a:pt x="72467" y="5212"/>
                  </a:cubicBezTo>
                  <a:cubicBezTo>
                    <a:pt x="71776" y="4625"/>
                    <a:pt x="71053" y="4461"/>
                    <a:pt x="70233" y="4461"/>
                  </a:cubicBezTo>
                  <a:cubicBezTo>
                    <a:pt x="69433" y="4461"/>
                    <a:pt x="68542" y="4617"/>
                    <a:pt x="67498" y="4689"/>
                  </a:cubicBezTo>
                  <a:cubicBezTo>
                    <a:pt x="65757" y="4815"/>
                    <a:pt x="64029" y="5121"/>
                    <a:pt x="62323" y="5520"/>
                  </a:cubicBezTo>
                  <a:cubicBezTo>
                    <a:pt x="60230" y="5998"/>
                    <a:pt x="58183" y="6657"/>
                    <a:pt x="56091" y="7168"/>
                  </a:cubicBezTo>
                  <a:cubicBezTo>
                    <a:pt x="55996" y="7237"/>
                    <a:pt x="55882" y="7273"/>
                    <a:pt x="55767" y="7273"/>
                  </a:cubicBezTo>
                  <a:cubicBezTo>
                    <a:pt x="55727" y="7273"/>
                    <a:pt x="55687" y="7269"/>
                    <a:pt x="55647" y="7260"/>
                  </a:cubicBezTo>
                  <a:lnTo>
                    <a:pt x="55624" y="7260"/>
                  </a:lnTo>
                  <a:cubicBezTo>
                    <a:pt x="55602" y="7248"/>
                    <a:pt x="55567" y="7237"/>
                    <a:pt x="55545" y="7225"/>
                  </a:cubicBezTo>
                  <a:cubicBezTo>
                    <a:pt x="55533" y="7225"/>
                    <a:pt x="55522" y="7215"/>
                    <a:pt x="55511" y="7203"/>
                  </a:cubicBezTo>
                  <a:cubicBezTo>
                    <a:pt x="55465" y="7180"/>
                    <a:pt x="55420" y="7168"/>
                    <a:pt x="55374" y="7135"/>
                  </a:cubicBezTo>
                  <a:cubicBezTo>
                    <a:pt x="49972" y="2574"/>
                    <a:pt x="45161" y="83"/>
                    <a:pt x="37950" y="4"/>
                  </a:cubicBezTo>
                  <a:cubicBezTo>
                    <a:pt x="37768" y="2"/>
                    <a:pt x="37586" y="1"/>
                    <a:pt x="37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256;p45"/>
            <p:cNvSpPr/>
            <p:nvPr/>
          </p:nvSpPr>
          <p:spPr>
            <a:xfrm>
              <a:off x="2892175" y="4605175"/>
              <a:ext cx="174000" cy="200450"/>
            </a:xfrm>
            <a:custGeom>
              <a:avLst/>
              <a:gdLst/>
              <a:ahLst/>
              <a:cxnLst/>
              <a:rect l="l" t="t" r="r" b="b"/>
              <a:pathLst>
                <a:path w="6960" h="8018" extrusionOk="0">
                  <a:moveTo>
                    <a:pt x="3350" y="0"/>
                  </a:moveTo>
                  <a:cubicBezTo>
                    <a:pt x="2925" y="1532"/>
                    <a:pt x="2235" y="3004"/>
                    <a:pt x="1633" y="4466"/>
                  </a:cubicBezTo>
                  <a:cubicBezTo>
                    <a:pt x="1141" y="5661"/>
                    <a:pt x="698" y="6928"/>
                    <a:pt x="1" y="8018"/>
                  </a:cubicBezTo>
                  <a:cubicBezTo>
                    <a:pt x="1258" y="7869"/>
                    <a:pt x="2536" y="7873"/>
                    <a:pt x="3801" y="7859"/>
                  </a:cubicBezTo>
                  <a:cubicBezTo>
                    <a:pt x="4452" y="7851"/>
                    <a:pt x="5129" y="7784"/>
                    <a:pt x="5795" y="7784"/>
                  </a:cubicBezTo>
                  <a:cubicBezTo>
                    <a:pt x="6190" y="7784"/>
                    <a:pt x="6580" y="7807"/>
                    <a:pt x="6959" y="7881"/>
                  </a:cubicBezTo>
                  <a:cubicBezTo>
                    <a:pt x="6194" y="6706"/>
                    <a:pt x="5790" y="5185"/>
                    <a:pt x="5217" y="3946"/>
                  </a:cubicBezTo>
                  <a:cubicBezTo>
                    <a:pt x="4609" y="2629"/>
                    <a:pt x="3911" y="1340"/>
                    <a:pt x="335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257;p45"/>
            <p:cNvSpPr/>
            <p:nvPr/>
          </p:nvSpPr>
          <p:spPr>
            <a:xfrm>
              <a:off x="4002700" y="4081900"/>
              <a:ext cx="543925" cy="983050"/>
            </a:xfrm>
            <a:custGeom>
              <a:avLst/>
              <a:gdLst/>
              <a:ahLst/>
              <a:cxnLst/>
              <a:rect l="l" t="t" r="r" b="b"/>
              <a:pathLst>
                <a:path w="21757" h="39322" extrusionOk="0">
                  <a:moveTo>
                    <a:pt x="10912" y="3263"/>
                  </a:moveTo>
                  <a:cubicBezTo>
                    <a:pt x="11134" y="3263"/>
                    <a:pt x="11352" y="3272"/>
                    <a:pt x="11567" y="3292"/>
                  </a:cubicBezTo>
                  <a:cubicBezTo>
                    <a:pt x="13432" y="3463"/>
                    <a:pt x="15013" y="4430"/>
                    <a:pt x="15559" y="6717"/>
                  </a:cubicBezTo>
                  <a:cubicBezTo>
                    <a:pt x="15695" y="7297"/>
                    <a:pt x="15729" y="7842"/>
                    <a:pt x="15649" y="8377"/>
                  </a:cubicBezTo>
                  <a:cubicBezTo>
                    <a:pt x="15137" y="12652"/>
                    <a:pt x="8666" y="15587"/>
                    <a:pt x="5208" y="16372"/>
                  </a:cubicBezTo>
                  <a:cubicBezTo>
                    <a:pt x="5159" y="16382"/>
                    <a:pt x="5111" y="16386"/>
                    <a:pt x="5065" y="16386"/>
                  </a:cubicBezTo>
                  <a:cubicBezTo>
                    <a:pt x="4851" y="16386"/>
                    <a:pt x="4684" y="16283"/>
                    <a:pt x="4572" y="16133"/>
                  </a:cubicBezTo>
                  <a:cubicBezTo>
                    <a:pt x="4356" y="16122"/>
                    <a:pt x="4151" y="15996"/>
                    <a:pt x="4129" y="15690"/>
                  </a:cubicBezTo>
                  <a:cubicBezTo>
                    <a:pt x="4026" y="14085"/>
                    <a:pt x="4174" y="12458"/>
                    <a:pt x="4105" y="10855"/>
                  </a:cubicBezTo>
                  <a:lnTo>
                    <a:pt x="4107" y="10855"/>
                  </a:lnTo>
                  <a:cubicBezTo>
                    <a:pt x="4038" y="9240"/>
                    <a:pt x="3800" y="7648"/>
                    <a:pt x="3697" y="6033"/>
                  </a:cubicBezTo>
                  <a:cubicBezTo>
                    <a:pt x="3677" y="5767"/>
                    <a:pt x="3894" y="5630"/>
                    <a:pt x="4120" y="5630"/>
                  </a:cubicBezTo>
                  <a:cubicBezTo>
                    <a:pt x="4146" y="5630"/>
                    <a:pt x="4171" y="5632"/>
                    <a:pt x="4197" y="5636"/>
                  </a:cubicBezTo>
                  <a:cubicBezTo>
                    <a:pt x="5831" y="4387"/>
                    <a:pt x="8531" y="3263"/>
                    <a:pt x="10912" y="3263"/>
                  </a:cubicBezTo>
                  <a:close/>
                  <a:moveTo>
                    <a:pt x="11109" y="20764"/>
                  </a:moveTo>
                  <a:cubicBezTo>
                    <a:pt x="13548" y="20764"/>
                    <a:pt x="15609" y="21681"/>
                    <a:pt x="15706" y="24662"/>
                  </a:cubicBezTo>
                  <a:cubicBezTo>
                    <a:pt x="15865" y="29451"/>
                    <a:pt x="10429" y="33249"/>
                    <a:pt x="6313" y="34283"/>
                  </a:cubicBezTo>
                  <a:cubicBezTo>
                    <a:pt x="6250" y="34300"/>
                    <a:pt x="6191" y="34308"/>
                    <a:pt x="6135" y="34308"/>
                  </a:cubicBezTo>
                  <a:cubicBezTo>
                    <a:pt x="5969" y="34308"/>
                    <a:pt x="5835" y="34238"/>
                    <a:pt x="5732" y="34136"/>
                  </a:cubicBezTo>
                  <a:cubicBezTo>
                    <a:pt x="5707" y="34139"/>
                    <a:pt x="5681" y="34140"/>
                    <a:pt x="5655" y="34140"/>
                  </a:cubicBezTo>
                  <a:cubicBezTo>
                    <a:pt x="5383" y="34140"/>
                    <a:pt x="5114" y="33974"/>
                    <a:pt x="5073" y="33590"/>
                  </a:cubicBezTo>
                  <a:cubicBezTo>
                    <a:pt x="4720" y="30177"/>
                    <a:pt x="4197" y="26482"/>
                    <a:pt x="4334" y="23024"/>
                  </a:cubicBezTo>
                  <a:cubicBezTo>
                    <a:pt x="4095" y="22853"/>
                    <a:pt x="4140" y="22443"/>
                    <a:pt x="4435" y="22296"/>
                  </a:cubicBezTo>
                  <a:cubicBezTo>
                    <a:pt x="4518" y="22166"/>
                    <a:pt x="4639" y="22105"/>
                    <a:pt x="4772" y="22105"/>
                  </a:cubicBezTo>
                  <a:cubicBezTo>
                    <a:pt x="4803" y="22105"/>
                    <a:pt x="4835" y="22108"/>
                    <a:pt x="4867" y="22114"/>
                  </a:cubicBezTo>
                  <a:cubicBezTo>
                    <a:pt x="6519" y="21476"/>
                    <a:pt x="8961" y="20764"/>
                    <a:pt x="11109" y="20764"/>
                  </a:cubicBezTo>
                  <a:close/>
                  <a:moveTo>
                    <a:pt x="13981" y="1"/>
                  </a:moveTo>
                  <a:cubicBezTo>
                    <a:pt x="13580" y="1"/>
                    <a:pt x="13175" y="26"/>
                    <a:pt x="12772" y="74"/>
                  </a:cubicBezTo>
                  <a:cubicBezTo>
                    <a:pt x="11771" y="188"/>
                    <a:pt x="10771" y="426"/>
                    <a:pt x="9771" y="755"/>
                  </a:cubicBezTo>
                  <a:cubicBezTo>
                    <a:pt x="6358" y="1848"/>
                    <a:pt x="2980" y="3940"/>
                    <a:pt x="1" y="5589"/>
                  </a:cubicBezTo>
                  <a:cubicBezTo>
                    <a:pt x="1184" y="16757"/>
                    <a:pt x="1275" y="28097"/>
                    <a:pt x="1763" y="39321"/>
                  </a:cubicBezTo>
                  <a:cubicBezTo>
                    <a:pt x="6187" y="38195"/>
                    <a:pt x="10248" y="36364"/>
                    <a:pt x="13876" y="33555"/>
                  </a:cubicBezTo>
                  <a:cubicBezTo>
                    <a:pt x="15832" y="32054"/>
                    <a:pt x="17731" y="30405"/>
                    <a:pt x="18993" y="28233"/>
                  </a:cubicBezTo>
                  <a:cubicBezTo>
                    <a:pt x="21757" y="23502"/>
                    <a:pt x="20358" y="17316"/>
                    <a:pt x="14183" y="16826"/>
                  </a:cubicBezTo>
                  <a:cubicBezTo>
                    <a:pt x="14175" y="16824"/>
                    <a:pt x="14167" y="16821"/>
                    <a:pt x="14161" y="16815"/>
                  </a:cubicBezTo>
                  <a:cubicBezTo>
                    <a:pt x="13876" y="16860"/>
                    <a:pt x="13592" y="16906"/>
                    <a:pt x="13319" y="16963"/>
                  </a:cubicBezTo>
                  <a:cubicBezTo>
                    <a:pt x="13298" y="16965"/>
                    <a:pt x="13276" y="16967"/>
                    <a:pt x="13255" y="16967"/>
                  </a:cubicBezTo>
                  <a:cubicBezTo>
                    <a:pt x="13029" y="16967"/>
                    <a:pt x="12823" y="16807"/>
                    <a:pt x="12762" y="16610"/>
                  </a:cubicBezTo>
                  <a:cubicBezTo>
                    <a:pt x="12522" y="16450"/>
                    <a:pt x="12409" y="16099"/>
                    <a:pt x="12670" y="15883"/>
                  </a:cubicBezTo>
                  <a:cubicBezTo>
                    <a:pt x="12819" y="15769"/>
                    <a:pt x="12978" y="15666"/>
                    <a:pt x="13137" y="15563"/>
                  </a:cubicBezTo>
                  <a:cubicBezTo>
                    <a:pt x="13148" y="15439"/>
                    <a:pt x="13216" y="15314"/>
                    <a:pt x="13341" y="15200"/>
                  </a:cubicBezTo>
                  <a:cubicBezTo>
                    <a:pt x="14866" y="13801"/>
                    <a:pt x="16491" y="12368"/>
                    <a:pt x="17698" y="10651"/>
                  </a:cubicBezTo>
                  <a:cubicBezTo>
                    <a:pt x="18024" y="10213"/>
                    <a:pt x="18313" y="9748"/>
                    <a:pt x="18561" y="9263"/>
                  </a:cubicBezTo>
                  <a:cubicBezTo>
                    <a:pt x="19380" y="7682"/>
                    <a:pt x="19983" y="5237"/>
                    <a:pt x="19437" y="3485"/>
                  </a:cubicBezTo>
                  <a:cubicBezTo>
                    <a:pt x="18630" y="906"/>
                    <a:pt x="16371" y="1"/>
                    <a:pt x="13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258;p45"/>
            <p:cNvSpPr/>
            <p:nvPr/>
          </p:nvSpPr>
          <p:spPr>
            <a:xfrm>
              <a:off x="2238200" y="4012050"/>
              <a:ext cx="1546525" cy="1422525"/>
            </a:xfrm>
            <a:custGeom>
              <a:avLst/>
              <a:gdLst/>
              <a:ahLst/>
              <a:cxnLst/>
              <a:rect l="l" t="t" r="r" b="b"/>
              <a:pathLst>
                <a:path w="61861" h="56901" extrusionOk="0">
                  <a:moveTo>
                    <a:pt x="5257" y="5940"/>
                  </a:moveTo>
                  <a:cubicBezTo>
                    <a:pt x="5257" y="5940"/>
                    <a:pt x="5258" y="5940"/>
                    <a:pt x="5258" y="5940"/>
                  </a:cubicBezTo>
                  <a:cubicBezTo>
                    <a:pt x="21845" y="5962"/>
                    <a:pt x="38432" y="6681"/>
                    <a:pt x="55017" y="6892"/>
                  </a:cubicBezTo>
                  <a:cubicBezTo>
                    <a:pt x="55714" y="6902"/>
                    <a:pt x="55872" y="7734"/>
                    <a:pt x="55506" y="8116"/>
                  </a:cubicBezTo>
                  <a:cubicBezTo>
                    <a:pt x="56136" y="22044"/>
                    <a:pt x="55390" y="36780"/>
                    <a:pt x="54262" y="50662"/>
                  </a:cubicBezTo>
                  <a:cubicBezTo>
                    <a:pt x="54482" y="50939"/>
                    <a:pt x="54335" y="51469"/>
                    <a:pt x="53869" y="51530"/>
                  </a:cubicBezTo>
                  <a:lnTo>
                    <a:pt x="53869" y="51531"/>
                  </a:lnTo>
                  <a:cubicBezTo>
                    <a:pt x="53833" y="51536"/>
                    <a:pt x="53796" y="51538"/>
                    <a:pt x="53761" y="51543"/>
                  </a:cubicBezTo>
                  <a:cubicBezTo>
                    <a:pt x="53714" y="51553"/>
                    <a:pt x="53667" y="51559"/>
                    <a:pt x="53619" y="51559"/>
                  </a:cubicBezTo>
                  <a:cubicBezTo>
                    <a:pt x="45621" y="52579"/>
                    <a:pt x="37202" y="53097"/>
                    <a:pt x="28795" y="53097"/>
                  </a:cubicBezTo>
                  <a:cubicBezTo>
                    <a:pt x="20819" y="53097"/>
                    <a:pt x="12853" y="52631"/>
                    <a:pt x="5269" y="51685"/>
                  </a:cubicBezTo>
                  <a:cubicBezTo>
                    <a:pt x="5179" y="51674"/>
                    <a:pt x="5094" y="51633"/>
                    <a:pt x="5031" y="51569"/>
                  </a:cubicBezTo>
                  <a:cubicBezTo>
                    <a:pt x="4942" y="51606"/>
                    <a:pt x="4845" y="51625"/>
                    <a:pt x="4749" y="51625"/>
                  </a:cubicBezTo>
                  <a:cubicBezTo>
                    <a:pt x="4430" y="51625"/>
                    <a:pt x="4116" y="51420"/>
                    <a:pt x="4116" y="51006"/>
                  </a:cubicBezTo>
                  <a:cubicBezTo>
                    <a:pt x="4126" y="36386"/>
                    <a:pt x="3636" y="21366"/>
                    <a:pt x="4887" y="6799"/>
                  </a:cubicBezTo>
                  <a:cubicBezTo>
                    <a:pt x="4888" y="6790"/>
                    <a:pt x="4896" y="6787"/>
                    <a:pt x="4897" y="6777"/>
                  </a:cubicBezTo>
                  <a:cubicBezTo>
                    <a:pt x="4652" y="6492"/>
                    <a:pt x="4769" y="5940"/>
                    <a:pt x="5257" y="5940"/>
                  </a:cubicBezTo>
                  <a:close/>
                  <a:moveTo>
                    <a:pt x="1158" y="1"/>
                  </a:moveTo>
                  <a:cubicBezTo>
                    <a:pt x="711" y="20018"/>
                    <a:pt x="1" y="35656"/>
                    <a:pt x="304" y="55537"/>
                  </a:cubicBezTo>
                  <a:cubicBezTo>
                    <a:pt x="540" y="55536"/>
                    <a:pt x="776" y="55535"/>
                    <a:pt x="1013" y="55535"/>
                  </a:cubicBezTo>
                  <a:cubicBezTo>
                    <a:pt x="11123" y="55535"/>
                    <a:pt x="21282" y="56534"/>
                    <a:pt x="31396" y="56761"/>
                  </a:cubicBezTo>
                  <a:cubicBezTo>
                    <a:pt x="35738" y="56859"/>
                    <a:pt x="40080" y="56901"/>
                    <a:pt x="44423" y="56901"/>
                  </a:cubicBezTo>
                  <a:cubicBezTo>
                    <a:pt x="50236" y="56901"/>
                    <a:pt x="56049" y="56825"/>
                    <a:pt x="61861" y="56706"/>
                  </a:cubicBezTo>
                  <a:cubicBezTo>
                    <a:pt x="60892" y="47631"/>
                    <a:pt x="60833" y="38385"/>
                    <a:pt x="60594" y="29267"/>
                  </a:cubicBezTo>
                  <a:cubicBezTo>
                    <a:pt x="60361" y="20337"/>
                    <a:pt x="60561" y="14189"/>
                    <a:pt x="60716" y="2125"/>
                  </a:cubicBezTo>
                  <a:cubicBezTo>
                    <a:pt x="60700" y="2113"/>
                    <a:pt x="60681" y="2105"/>
                    <a:pt x="60666" y="2093"/>
                  </a:cubicBezTo>
                  <a:cubicBezTo>
                    <a:pt x="59156" y="2127"/>
                    <a:pt x="57644" y="2142"/>
                    <a:pt x="56131" y="2142"/>
                  </a:cubicBezTo>
                  <a:cubicBezTo>
                    <a:pt x="47329" y="2142"/>
                    <a:pt x="38484" y="1641"/>
                    <a:pt x="29699" y="1445"/>
                  </a:cubicBezTo>
                  <a:cubicBezTo>
                    <a:pt x="20212" y="1234"/>
                    <a:pt x="10556" y="1465"/>
                    <a:pt x="1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259;p45"/>
            <p:cNvSpPr/>
            <p:nvPr/>
          </p:nvSpPr>
          <p:spPr>
            <a:xfrm>
              <a:off x="3781475" y="3720025"/>
              <a:ext cx="935750" cy="1698350"/>
            </a:xfrm>
            <a:custGeom>
              <a:avLst/>
              <a:gdLst/>
              <a:ahLst/>
              <a:cxnLst/>
              <a:rect l="l" t="t" r="r" b="b"/>
              <a:pathLst>
                <a:path w="37430" h="67934" extrusionOk="0">
                  <a:moveTo>
                    <a:pt x="30515" y="1"/>
                  </a:moveTo>
                  <a:cubicBezTo>
                    <a:pt x="27971" y="551"/>
                    <a:pt x="25420" y="1025"/>
                    <a:pt x="22861" y="1423"/>
                  </a:cubicBezTo>
                  <a:cubicBezTo>
                    <a:pt x="22840" y="1425"/>
                    <a:pt x="22820" y="1426"/>
                    <a:pt x="22800" y="1426"/>
                  </a:cubicBezTo>
                  <a:cubicBezTo>
                    <a:pt x="22703" y="1426"/>
                    <a:pt x="22620" y="1402"/>
                    <a:pt x="22555" y="1356"/>
                  </a:cubicBezTo>
                  <a:cubicBezTo>
                    <a:pt x="19348" y="3266"/>
                    <a:pt x="16072" y="5074"/>
                    <a:pt x="12773" y="6837"/>
                  </a:cubicBezTo>
                  <a:cubicBezTo>
                    <a:pt x="8531" y="9123"/>
                    <a:pt x="4244" y="11329"/>
                    <a:pt x="1" y="13604"/>
                  </a:cubicBezTo>
                  <a:cubicBezTo>
                    <a:pt x="786" y="22623"/>
                    <a:pt x="228" y="31892"/>
                    <a:pt x="422" y="40945"/>
                  </a:cubicBezTo>
                  <a:cubicBezTo>
                    <a:pt x="627" y="49952"/>
                    <a:pt x="1365" y="58948"/>
                    <a:pt x="1525" y="67933"/>
                  </a:cubicBezTo>
                  <a:cubicBezTo>
                    <a:pt x="7076" y="64874"/>
                    <a:pt x="13012" y="62440"/>
                    <a:pt x="18642" y="59516"/>
                  </a:cubicBezTo>
                  <a:cubicBezTo>
                    <a:pt x="24408" y="56526"/>
                    <a:pt x="29958" y="53103"/>
                    <a:pt x="35781" y="50236"/>
                  </a:cubicBezTo>
                  <a:cubicBezTo>
                    <a:pt x="36076" y="44085"/>
                    <a:pt x="36281" y="39000"/>
                    <a:pt x="36452" y="34246"/>
                  </a:cubicBezTo>
                  <a:cubicBezTo>
                    <a:pt x="36725" y="27411"/>
                    <a:pt x="36963" y="21247"/>
                    <a:pt x="37430" y="13582"/>
                  </a:cubicBezTo>
                  <a:cubicBezTo>
                    <a:pt x="36702" y="12319"/>
                    <a:pt x="35997" y="11034"/>
                    <a:pt x="35327" y="9736"/>
                  </a:cubicBezTo>
                  <a:lnTo>
                    <a:pt x="35327" y="9736"/>
                  </a:lnTo>
                  <a:cubicBezTo>
                    <a:pt x="35429" y="17323"/>
                    <a:pt x="35008" y="24999"/>
                    <a:pt x="34485" y="32642"/>
                  </a:cubicBezTo>
                  <a:cubicBezTo>
                    <a:pt x="34144" y="37532"/>
                    <a:pt x="33769" y="42411"/>
                    <a:pt x="33462" y="47244"/>
                  </a:cubicBezTo>
                  <a:cubicBezTo>
                    <a:pt x="33633" y="47472"/>
                    <a:pt x="33655" y="47801"/>
                    <a:pt x="33394" y="48007"/>
                  </a:cubicBezTo>
                  <a:cubicBezTo>
                    <a:pt x="33315" y="48351"/>
                    <a:pt x="33016" y="48530"/>
                    <a:pt x="32727" y="48530"/>
                  </a:cubicBezTo>
                  <a:cubicBezTo>
                    <a:pt x="32643" y="48530"/>
                    <a:pt x="32560" y="48515"/>
                    <a:pt x="32483" y="48484"/>
                  </a:cubicBezTo>
                  <a:cubicBezTo>
                    <a:pt x="23477" y="52999"/>
                    <a:pt x="14457" y="58209"/>
                    <a:pt x="5052" y="61756"/>
                  </a:cubicBezTo>
                  <a:cubicBezTo>
                    <a:pt x="5015" y="61769"/>
                    <a:pt x="4981" y="61775"/>
                    <a:pt x="4949" y="61775"/>
                  </a:cubicBezTo>
                  <a:cubicBezTo>
                    <a:pt x="4760" y="61775"/>
                    <a:pt x="4650" y="61567"/>
                    <a:pt x="4688" y="61392"/>
                  </a:cubicBezTo>
                  <a:cubicBezTo>
                    <a:pt x="4427" y="61324"/>
                    <a:pt x="4199" y="61131"/>
                    <a:pt x="4199" y="60835"/>
                  </a:cubicBezTo>
                  <a:cubicBezTo>
                    <a:pt x="4086" y="46471"/>
                    <a:pt x="4575" y="32278"/>
                    <a:pt x="3949" y="17891"/>
                  </a:cubicBezTo>
                  <a:cubicBezTo>
                    <a:pt x="3778" y="17720"/>
                    <a:pt x="3756" y="17437"/>
                    <a:pt x="4029" y="17276"/>
                  </a:cubicBezTo>
                  <a:cubicBezTo>
                    <a:pt x="7895" y="15047"/>
                    <a:pt x="11854" y="12944"/>
                    <a:pt x="15834" y="10896"/>
                  </a:cubicBezTo>
                  <a:cubicBezTo>
                    <a:pt x="21155" y="8144"/>
                    <a:pt x="26547" y="5506"/>
                    <a:pt x="31858" y="2776"/>
                  </a:cubicBezTo>
                  <a:cubicBezTo>
                    <a:pt x="31402" y="1844"/>
                    <a:pt x="30959" y="923"/>
                    <a:pt x="30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260;p45"/>
            <p:cNvSpPr/>
            <p:nvPr/>
          </p:nvSpPr>
          <p:spPr>
            <a:xfrm>
              <a:off x="4563950" y="3623975"/>
              <a:ext cx="472850" cy="597375"/>
            </a:xfrm>
            <a:custGeom>
              <a:avLst/>
              <a:gdLst/>
              <a:ahLst/>
              <a:cxnLst/>
              <a:rect l="l" t="t" r="r" b="b"/>
              <a:pathLst>
                <a:path w="18914" h="23895" extrusionOk="0">
                  <a:moveTo>
                    <a:pt x="14786" y="1"/>
                  </a:moveTo>
                  <a:cubicBezTo>
                    <a:pt x="9872" y="1343"/>
                    <a:pt x="4936" y="2628"/>
                    <a:pt x="0" y="3686"/>
                  </a:cubicBezTo>
                  <a:cubicBezTo>
                    <a:pt x="3014" y="7427"/>
                    <a:pt x="4982" y="11897"/>
                    <a:pt x="7189" y="16208"/>
                  </a:cubicBezTo>
                  <a:cubicBezTo>
                    <a:pt x="7212" y="16239"/>
                    <a:pt x="7230" y="16273"/>
                    <a:pt x="7245" y="16309"/>
                  </a:cubicBezTo>
                  <a:cubicBezTo>
                    <a:pt x="7291" y="16388"/>
                    <a:pt x="7324" y="16468"/>
                    <a:pt x="7370" y="16548"/>
                  </a:cubicBezTo>
                  <a:cubicBezTo>
                    <a:pt x="8643" y="19027"/>
                    <a:pt x="10021" y="21439"/>
                    <a:pt x="11726" y="23633"/>
                  </a:cubicBezTo>
                  <a:cubicBezTo>
                    <a:pt x="11786" y="23711"/>
                    <a:pt x="11828" y="23799"/>
                    <a:pt x="11851" y="23895"/>
                  </a:cubicBezTo>
                  <a:cubicBezTo>
                    <a:pt x="13341" y="23690"/>
                    <a:pt x="14831" y="23633"/>
                    <a:pt x="16241" y="22996"/>
                  </a:cubicBezTo>
                  <a:cubicBezTo>
                    <a:pt x="17401" y="22462"/>
                    <a:pt x="18072" y="21598"/>
                    <a:pt x="18914" y="20790"/>
                  </a:cubicBezTo>
                  <a:cubicBezTo>
                    <a:pt x="18902" y="20768"/>
                    <a:pt x="18890" y="20756"/>
                    <a:pt x="18890" y="20722"/>
                  </a:cubicBezTo>
                  <a:cubicBezTo>
                    <a:pt x="17992" y="15048"/>
                    <a:pt x="16730" y="9474"/>
                    <a:pt x="15570" y="3867"/>
                  </a:cubicBezTo>
                  <a:cubicBezTo>
                    <a:pt x="15491" y="3470"/>
                    <a:pt x="15411" y="3084"/>
                    <a:pt x="15330" y="2685"/>
                  </a:cubicBezTo>
                  <a:cubicBezTo>
                    <a:pt x="15161" y="2548"/>
                    <a:pt x="15149" y="2356"/>
                    <a:pt x="15229" y="2207"/>
                  </a:cubicBezTo>
                  <a:cubicBezTo>
                    <a:pt x="15081" y="1468"/>
                    <a:pt x="14933" y="740"/>
                    <a:pt x="14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261;p45"/>
            <p:cNvSpPr/>
            <p:nvPr/>
          </p:nvSpPr>
          <p:spPr>
            <a:xfrm>
              <a:off x="2517100" y="4302500"/>
              <a:ext cx="926525" cy="888450"/>
            </a:xfrm>
            <a:custGeom>
              <a:avLst/>
              <a:gdLst/>
              <a:ahLst/>
              <a:cxnLst/>
              <a:rect l="l" t="t" r="r" b="b"/>
              <a:pathLst>
                <a:path w="37061" h="35538" extrusionOk="0">
                  <a:moveTo>
                    <a:pt x="18407" y="10653"/>
                  </a:moveTo>
                  <a:cubicBezTo>
                    <a:pt x="18505" y="10653"/>
                    <a:pt x="18600" y="10690"/>
                    <a:pt x="18673" y="10777"/>
                  </a:cubicBezTo>
                  <a:cubicBezTo>
                    <a:pt x="19894" y="12227"/>
                    <a:pt x="20759" y="13959"/>
                    <a:pt x="21587" y="15658"/>
                  </a:cubicBezTo>
                  <a:cubicBezTo>
                    <a:pt x="22275" y="17069"/>
                    <a:pt x="23407" y="18912"/>
                    <a:pt x="23329" y="20506"/>
                  </a:cubicBezTo>
                  <a:cubicBezTo>
                    <a:pt x="23319" y="20740"/>
                    <a:pt x="23125" y="20906"/>
                    <a:pt x="22912" y="20906"/>
                  </a:cubicBezTo>
                  <a:cubicBezTo>
                    <a:pt x="22849" y="20906"/>
                    <a:pt x="22784" y="20891"/>
                    <a:pt x="22722" y="20859"/>
                  </a:cubicBezTo>
                  <a:cubicBezTo>
                    <a:pt x="22045" y="21173"/>
                    <a:pt x="21293" y="21238"/>
                    <a:pt x="20533" y="21238"/>
                  </a:cubicBezTo>
                  <a:cubicBezTo>
                    <a:pt x="20008" y="21238"/>
                    <a:pt x="19480" y="21207"/>
                    <a:pt x="18968" y="21207"/>
                  </a:cubicBezTo>
                  <a:cubicBezTo>
                    <a:pt x="18913" y="21207"/>
                    <a:pt x="18858" y="21207"/>
                    <a:pt x="18804" y="21208"/>
                  </a:cubicBezTo>
                  <a:cubicBezTo>
                    <a:pt x="18188" y="21218"/>
                    <a:pt x="17569" y="21233"/>
                    <a:pt x="16951" y="21233"/>
                  </a:cubicBezTo>
                  <a:cubicBezTo>
                    <a:pt x="16046" y="21233"/>
                    <a:pt x="15142" y="21200"/>
                    <a:pt x="14248" y="21065"/>
                  </a:cubicBezTo>
                  <a:cubicBezTo>
                    <a:pt x="13899" y="21012"/>
                    <a:pt x="13863" y="20539"/>
                    <a:pt x="14089" y="20332"/>
                  </a:cubicBezTo>
                  <a:cubicBezTo>
                    <a:pt x="14303" y="18689"/>
                    <a:pt x="15124" y="17113"/>
                    <a:pt x="15750" y="15587"/>
                  </a:cubicBezTo>
                  <a:cubicBezTo>
                    <a:pt x="16400" y="14003"/>
                    <a:pt x="16973" y="12335"/>
                    <a:pt x="17932" y="10908"/>
                  </a:cubicBezTo>
                  <a:cubicBezTo>
                    <a:pt x="17971" y="10850"/>
                    <a:pt x="18024" y="10830"/>
                    <a:pt x="18074" y="10802"/>
                  </a:cubicBezTo>
                  <a:cubicBezTo>
                    <a:pt x="18160" y="10711"/>
                    <a:pt x="18285" y="10653"/>
                    <a:pt x="18407" y="10653"/>
                  </a:cubicBezTo>
                  <a:close/>
                  <a:moveTo>
                    <a:pt x="14815" y="0"/>
                  </a:moveTo>
                  <a:cubicBezTo>
                    <a:pt x="10971" y="12061"/>
                    <a:pt x="5034" y="23728"/>
                    <a:pt x="1" y="35327"/>
                  </a:cubicBezTo>
                  <a:cubicBezTo>
                    <a:pt x="448" y="35295"/>
                    <a:pt x="898" y="35284"/>
                    <a:pt x="1348" y="35284"/>
                  </a:cubicBezTo>
                  <a:cubicBezTo>
                    <a:pt x="2087" y="35284"/>
                    <a:pt x="2828" y="35313"/>
                    <a:pt x="3559" y="35328"/>
                  </a:cubicBezTo>
                  <a:cubicBezTo>
                    <a:pt x="3677" y="35330"/>
                    <a:pt x="3797" y="35331"/>
                    <a:pt x="3918" y="35331"/>
                  </a:cubicBezTo>
                  <a:cubicBezTo>
                    <a:pt x="4354" y="35331"/>
                    <a:pt x="4806" y="35319"/>
                    <a:pt x="5260" y="35319"/>
                  </a:cubicBezTo>
                  <a:cubicBezTo>
                    <a:pt x="6022" y="35319"/>
                    <a:pt x="6788" y="35353"/>
                    <a:pt x="7493" y="35538"/>
                  </a:cubicBezTo>
                  <a:cubicBezTo>
                    <a:pt x="7995" y="33456"/>
                    <a:pt x="8971" y="31268"/>
                    <a:pt x="9977" y="29380"/>
                  </a:cubicBezTo>
                  <a:cubicBezTo>
                    <a:pt x="9873" y="29123"/>
                    <a:pt x="10006" y="28779"/>
                    <a:pt x="10382" y="28749"/>
                  </a:cubicBezTo>
                  <a:cubicBezTo>
                    <a:pt x="12648" y="28563"/>
                    <a:pt x="14932" y="28510"/>
                    <a:pt x="17219" y="28510"/>
                  </a:cubicBezTo>
                  <a:cubicBezTo>
                    <a:pt x="19944" y="28510"/>
                    <a:pt x="22673" y="28585"/>
                    <a:pt x="25379" y="28595"/>
                  </a:cubicBezTo>
                  <a:cubicBezTo>
                    <a:pt x="25924" y="28598"/>
                    <a:pt x="26095" y="29156"/>
                    <a:pt x="25911" y="29529"/>
                  </a:cubicBezTo>
                  <a:cubicBezTo>
                    <a:pt x="26662" y="31354"/>
                    <a:pt x="26968" y="33408"/>
                    <a:pt x="27345" y="35329"/>
                  </a:cubicBezTo>
                  <a:cubicBezTo>
                    <a:pt x="27358" y="35390"/>
                    <a:pt x="27349" y="35444"/>
                    <a:pt x="27345" y="35500"/>
                  </a:cubicBezTo>
                  <a:cubicBezTo>
                    <a:pt x="29021" y="35212"/>
                    <a:pt x="30888" y="35089"/>
                    <a:pt x="32736" y="35089"/>
                  </a:cubicBezTo>
                  <a:cubicBezTo>
                    <a:pt x="34227" y="35089"/>
                    <a:pt x="35705" y="35169"/>
                    <a:pt x="37060" y="35306"/>
                  </a:cubicBezTo>
                  <a:cubicBezTo>
                    <a:pt x="33411" y="23659"/>
                    <a:pt x="29210" y="12118"/>
                    <a:pt x="26064" y="328"/>
                  </a:cubicBezTo>
                  <a:cubicBezTo>
                    <a:pt x="26059" y="329"/>
                    <a:pt x="26057" y="335"/>
                    <a:pt x="26052" y="336"/>
                  </a:cubicBezTo>
                  <a:cubicBezTo>
                    <a:pt x="25303" y="506"/>
                    <a:pt x="24526" y="561"/>
                    <a:pt x="23742" y="561"/>
                  </a:cubicBezTo>
                  <a:cubicBezTo>
                    <a:pt x="22576" y="561"/>
                    <a:pt x="21393" y="439"/>
                    <a:pt x="20256" y="395"/>
                  </a:cubicBezTo>
                  <a:cubicBezTo>
                    <a:pt x="18439" y="324"/>
                    <a:pt x="16609" y="306"/>
                    <a:pt x="1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262;p45"/>
            <p:cNvSpPr/>
            <p:nvPr/>
          </p:nvSpPr>
          <p:spPr>
            <a:xfrm>
              <a:off x="2329075" y="4160550"/>
              <a:ext cx="1312575" cy="1178925"/>
            </a:xfrm>
            <a:custGeom>
              <a:avLst/>
              <a:gdLst/>
              <a:ahLst/>
              <a:cxnLst/>
              <a:rect l="l" t="t" r="r" b="b"/>
              <a:pathLst>
                <a:path w="52503" h="47157" extrusionOk="0">
                  <a:moveTo>
                    <a:pt x="1933" y="1017"/>
                  </a:moveTo>
                  <a:lnTo>
                    <a:pt x="1933" y="1017"/>
                  </a:lnTo>
                  <a:cubicBezTo>
                    <a:pt x="18286" y="1748"/>
                    <a:pt x="34669" y="1809"/>
                    <a:pt x="51029" y="2355"/>
                  </a:cubicBezTo>
                  <a:cubicBezTo>
                    <a:pt x="50028" y="16672"/>
                    <a:pt x="49960" y="29147"/>
                    <a:pt x="49453" y="44581"/>
                  </a:cubicBezTo>
                  <a:cubicBezTo>
                    <a:pt x="41612" y="44784"/>
                    <a:pt x="33796" y="45437"/>
                    <a:pt x="25939" y="45481"/>
                  </a:cubicBezTo>
                  <a:cubicBezTo>
                    <a:pt x="25609" y="45483"/>
                    <a:pt x="25279" y="45483"/>
                    <a:pt x="24949" y="45483"/>
                  </a:cubicBezTo>
                  <a:cubicBezTo>
                    <a:pt x="17218" y="45483"/>
                    <a:pt x="9501" y="44995"/>
                    <a:pt x="1776" y="44967"/>
                  </a:cubicBezTo>
                  <a:cubicBezTo>
                    <a:pt x="2072" y="30436"/>
                    <a:pt x="2863" y="15522"/>
                    <a:pt x="1933" y="1017"/>
                  </a:cubicBezTo>
                  <a:close/>
                  <a:moveTo>
                    <a:pt x="1623" y="0"/>
                  </a:moveTo>
                  <a:cubicBezTo>
                    <a:pt x="1135" y="0"/>
                    <a:pt x="1017" y="552"/>
                    <a:pt x="1262" y="837"/>
                  </a:cubicBezTo>
                  <a:cubicBezTo>
                    <a:pt x="1261" y="847"/>
                    <a:pt x="1253" y="850"/>
                    <a:pt x="1252" y="859"/>
                  </a:cubicBezTo>
                  <a:cubicBezTo>
                    <a:pt x="1" y="15426"/>
                    <a:pt x="491" y="30445"/>
                    <a:pt x="482" y="45066"/>
                  </a:cubicBezTo>
                  <a:cubicBezTo>
                    <a:pt x="482" y="45480"/>
                    <a:pt x="796" y="45685"/>
                    <a:pt x="1114" y="45685"/>
                  </a:cubicBezTo>
                  <a:cubicBezTo>
                    <a:pt x="1211" y="45685"/>
                    <a:pt x="1307" y="45666"/>
                    <a:pt x="1396" y="45629"/>
                  </a:cubicBezTo>
                  <a:cubicBezTo>
                    <a:pt x="1461" y="45693"/>
                    <a:pt x="1544" y="45734"/>
                    <a:pt x="1635" y="45745"/>
                  </a:cubicBezTo>
                  <a:cubicBezTo>
                    <a:pt x="9218" y="46690"/>
                    <a:pt x="17182" y="47157"/>
                    <a:pt x="25157" y="47157"/>
                  </a:cubicBezTo>
                  <a:cubicBezTo>
                    <a:pt x="33565" y="47157"/>
                    <a:pt x="41985" y="46638"/>
                    <a:pt x="49984" y="45618"/>
                  </a:cubicBezTo>
                  <a:cubicBezTo>
                    <a:pt x="50032" y="45618"/>
                    <a:pt x="50079" y="45612"/>
                    <a:pt x="50126" y="45601"/>
                  </a:cubicBezTo>
                  <a:cubicBezTo>
                    <a:pt x="50162" y="45597"/>
                    <a:pt x="50198" y="45594"/>
                    <a:pt x="50234" y="45590"/>
                  </a:cubicBezTo>
                  <a:cubicBezTo>
                    <a:pt x="50700" y="45529"/>
                    <a:pt x="50847" y="44999"/>
                    <a:pt x="50627" y="44721"/>
                  </a:cubicBezTo>
                  <a:cubicBezTo>
                    <a:pt x="51755" y="30840"/>
                    <a:pt x="52503" y="16104"/>
                    <a:pt x="51871" y="2176"/>
                  </a:cubicBezTo>
                  <a:cubicBezTo>
                    <a:pt x="52238" y="1794"/>
                    <a:pt x="52079" y="962"/>
                    <a:pt x="51383" y="952"/>
                  </a:cubicBezTo>
                  <a:cubicBezTo>
                    <a:pt x="34797" y="741"/>
                    <a:pt x="18211" y="21"/>
                    <a:pt x="1623" y="0"/>
                  </a:cubicBezTo>
                  <a:close/>
                </a:path>
              </a:pathLst>
            </a:custGeom>
            <a:solidFill>
              <a:srgbClr val="34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263;p45"/>
            <p:cNvSpPr/>
            <p:nvPr/>
          </p:nvSpPr>
          <p:spPr>
            <a:xfrm>
              <a:off x="2483675" y="4279625"/>
              <a:ext cx="1000450" cy="942475"/>
            </a:xfrm>
            <a:custGeom>
              <a:avLst/>
              <a:gdLst/>
              <a:ahLst/>
              <a:cxnLst/>
              <a:rect l="l" t="t" r="r" b="b"/>
              <a:pathLst>
                <a:path w="40018" h="37699" extrusionOk="0">
                  <a:moveTo>
                    <a:pt x="16152" y="915"/>
                  </a:moveTo>
                  <a:cubicBezTo>
                    <a:pt x="17948" y="1221"/>
                    <a:pt x="19776" y="1239"/>
                    <a:pt x="21593" y="1310"/>
                  </a:cubicBezTo>
                  <a:cubicBezTo>
                    <a:pt x="22730" y="1354"/>
                    <a:pt x="23913" y="1476"/>
                    <a:pt x="25079" y="1476"/>
                  </a:cubicBezTo>
                  <a:cubicBezTo>
                    <a:pt x="25864" y="1476"/>
                    <a:pt x="26640" y="1421"/>
                    <a:pt x="27389" y="1251"/>
                  </a:cubicBezTo>
                  <a:cubicBezTo>
                    <a:pt x="27394" y="1250"/>
                    <a:pt x="27396" y="1244"/>
                    <a:pt x="27401" y="1243"/>
                  </a:cubicBezTo>
                  <a:cubicBezTo>
                    <a:pt x="30547" y="13033"/>
                    <a:pt x="34748" y="24574"/>
                    <a:pt x="38397" y="36221"/>
                  </a:cubicBezTo>
                  <a:cubicBezTo>
                    <a:pt x="37042" y="36084"/>
                    <a:pt x="35564" y="36004"/>
                    <a:pt x="34073" y="36004"/>
                  </a:cubicBezTo>
                  <a:cubicBezTo>
                    <a:pt x="32225" y="36004"/>
                    <a:pt x="30358" y="36127"/>
                    <a:pt x="28682" y="36415"/>
                  </a:cubicBezTo>
                  <a:cubicBezTo>
                    <a:pt x="28686" y="36359"/>
                    <a:pt x="28695" y="36305"/>
                    <a:pt x="28682" y="36244"/>
                  </a:cubicBezTo>
                  <a:cubicBezTo>
                    <a:pt x="28305" y="34323"/>
                    <a:pt x="28001" y="32269"/>
                    <a:pt x="27248" y="30444"/>
                  </a:cubicBezTo>
                  <a:cubicBezTo>
                    <a:pt x="27432" y="30071"/>
                    <a:pt x="27261" y="29513"/>
                    <a:pt x="26718" y="29510"/>
                  </a:cubicBezTo>
                  <a:cubicBezTo>
                    <a:pt x="24010" y="29500"/>
                    <a:pt x="21281" y="29425"/>
                    <a:pt x="18556" y="29425"/>
                  </a:cubicBezTo>
                  <a:cubicBezTo>
                    <a:pt x="16269" y="29425"/>
                    <a:pt x="13985" y="29478"/>
                    <a:pt x="11719" y="29664"/>
                  </a:cubicBezTo>
                  <a:cubicBezTo>
                    <a:pt x="11343" y="29694"/>
                    <a:pt x="11210" y="30038"/>
                    <a:pt x="11314" y="30295"/>
                  </a:cubicBezTo>
                  <a:cubicBezTo>
                    <a:pt x="10308" y="32183"/>
                    <a:pt x="9332" y="34371"/>
                    <a:pt x="8830" y="36453"/>
                  </a:cubicBezTo>
                  <a:cubicBezTo>
                    <a:pt x="8125" y="36268"/>
                    <a:pt x="7359" y="36234"/>
                    <a:pt x="6597" y="36234"/>
                  </a:cubicBezTo>
                  <a:cubicBezTo>
                    <a:pt x="6143" y="36234"/>
                    <a:pt x="5691" y="36246"/>
                    <a:pt x="5255" y="36246"/>
                  </a:cubicBezTo>
                  <a:cubicBezTo>
                    <a:pt x="5134" y="36246"/>
                    <a:pt x="5014" y="36245"/>
                    <a:pt x="4896" y="36243"/>
                  </a:cubicBezTo>
                  <a:cubicBezTo>
                    <a:pt x="4168" y="36228"/>
                    <a:pt x="3431" y="36199"/>
                    <a:pt x="2696" y="36199"/>
                  </a:cubicBezTo>
                  <a:cubicBezTo>
                    <a:pt x="2242" y="36199"/>
                    <a:pt x="1789" y="36210"/>
                    <a:pt x="1339" y="36243"/>
                  </a:cubicBezTo>
                  <a:cubicBezTo>
                    <a:pt x="6371" y="24643"/>
                    <a:pt x="12308" y="12976"/>
                    <a:pt x="16152" y="915"/>
                  </a:cubicBezTo>
                  <a:close/>
                  <a:moveTo>
                    <a:pt x="18861" y="1"/>
                  </a:moveTo>
                  <a:cubicBezTo>
                    <a:pt x="17948" y="1"/>
                    <a:pt x="17037" y="33"/>
                    <a:pt x="16134" y="138"/>
                  </a:cubicBezTo>
                  <a:cubicBezTo>
                    <a:pt x="16076" y="106"/>
                    <a:pt x="16011" y="88"/>
                    <a:pt x="15947" y="88"/>
                  </a:cubicBezTo>
                  <a:cubicBezTo>
                    <a:pt x="15848" y="88"/>
                    <a:pt x="15751" y="132"/>
                    <a:pt x="15691" y="241"/>
                  </a:cubicBezTo>
                  <a:cubicBezTo>
                    <a:pt x="9503" y="11426"/>
                    <a:pt x="5111" y="23939"/>
                    <a:pt x="123" y="35703"/>
                  </a:cubicBezTo>
                  <a:cubicBezTo>
                    <a:pt x="0" y="35991"/>
                    <a:pt x="80" y="36265"/>
                    <a:pt x="245" y="36457"/>
                  </a:cubicBezTo>
                  <a:cubicBezTo>
                    <a:pt x="98" y="36662"/>
                    <a:pt x="176" y="37036"/>
                    <a:pt x="455" y="37095"/>
                  </a:cubicBezTo>
                  <a:cubicBezTo>
                    <a:pt x="1897" y="37404"/>
                    <a:pt x="3424" y="37390"/>
                    <a:pt x="4896" y="37454"/>
                  </a:cubicBezTo>
                  <a:cubicBezTo>
                    <a:pt x="5717" y="37489"/>
                    <a:pt x="6601" y="37595"/>
                    <a:pt x="7465" y="37595"/>
                  </a:cubicBezTo>
                  <a:cubicBezTo>
                    <a:pt x="8017" y="37595"/>
                    <a:pt x="8562" y="37552"/>
                    <a:pt x="9077" y="37419"/>
                  </a:cubicBezTo>
                  <a:cubicBezTo>
                    <a:pt x="9151" y="37464"/>
                    <a:pt x="9231" y="37492"/>
                    <a:pt x="9312" y="37492"/>
                  </a:cubicBezTo>
                  <a:cubicBezTo>
                    <a:pt x="9452" y="37492"/>
                    <a:pt x="9595" y="37409"/>
                    <a:pt x="9711" y="37194"/>
                  </a:cubicBezTo>
                  <a:cubicBezTo>
                    <a:pt x="10771" y="35229"/>
                    <a:pt x="11499" y="32789"/>
                    <a:pt x="11990" y="30594"/>
                  </a:cubicBezTo>
                  <a:cubicBezTo>
                    <a:pt x="14359" y="30784"/>
                    <a:pt x="16747" y="30833"/>
                    <a:pt x="19138" y="30833"/>
                  </a:cubicBezTo>
                  <a:cubicBezTo>
                    <a:pt x="21570" y="30833"/>
                    <a:pt x="24004" y="30782"/>
                    <a:pt x="26423" y="30775"/>
                  </a:cubicBezTo>
                  <a:cubicBezTo>
                    <a:pt x="26500" y="32719"/>
                    <a:pt x="27062" y="34697"/>
                    <a:pt x="27494" y="36571"/>
                  </a:cubicBezTo>
                  <a:cubicBezTo>
                    <a:pt x="27542" y="36778"/>
                    <a:pt x="27660" y="36901"/>
                    <a:pt x="27803" y="36964"/>
                  </a:cubicBezTo>
                  <a:cubicBezTo>
                    <a:pt x="27830" y="37089"/>
                    <a:pt x="27898" y="37205"/>
                    <a:pt x="28042" y="37233"/>
                  </a:cubicBezTo>
                  <a:cubicBezTo>
                    <a:pt x="29741" y="37561"/>
                    <a:pt x="31679" y="37698"/>
                    <a:pt x="33612" y="37698"/>
                  </a:cubicBezTo>
                  <a:cubicBezTo>
                    <a:pt x="35437" y="37698"/>
                    <a:pt x="37258" y="37576"/>
                    <a:pt x="38872" y="37377"/>
                  </a:cubicBezTo>
                  <a:cubicBezTo>
                    <a:pt x="38892" y="37375"/>
                    <a:pt x="38906" y="37365"/>
                    <a:pt x="38924" y="37361"/>
                  </a:cubicBezTo>
                  <a:cubicBezTo>
                    <a:pt x="39026" y="37421"/>
                    <a:pt x="39142" y="37449"/>
                    <a:pt x="39258" y="37449"/>
                  </a:cubicBezTo>
                  <a:cubicBezTo>
                    <a:pt x="39639" y="37449"/>
                    <a:pt x="40018" y="37148"/>
                    <a:pt x="39868" y="36682"/>
                  </a:cubicBezTo>
                  <a:cubicBezTo>
                    <a:pt x="36030" y="24701"/>
                    <a:pt x="32667" y="12475"/>
                    <a:pt x="28218" y="704"/>
                  </a:cubicBezTo>
                  <a:cubicBezTo>
                    <a:pt x="28134" y="484"/>
                    <a:pt x="27951" y="387"/>
                    <a:pt x="27769" y="387"/>
                  </a:cubicBezTo>
                  <a:cubicBezTo>
                    <a:pt x="27653" y="387"/>
                    <a:pt x="27537" y="427"/>
                    <a:pt x="27450" y="501"/>
                  </a:cubicBezTo>
                  <a:cubicBezTo>
                    <a:pt x="27427" y="488"/>
                    <a:pt x="27415" y="463"/>
                    <a:pt x="27389" y="455"/>
                  </a:cubicBezTo>
                  <a:cubicBezTo>
                    <a:pt x="26141" y="93"/>
                    <a:pt x="24779" y="74"/>
                    <a:pt x="23446" y="74"/>
                  </a:cubicBezTo>
                  <a:cubicBezTo>
                    <a:pt x="23292" y="74"/>
                    <a:pt x="23138" y="74"/>
                    <a:pt x="22985" y="74"/>
                  </a:cubicBezTo>
                  <a:cubicBezTo>
                    <a:pt x="22664" y="74"/>
                    <a:pt x="22345" y="73"/>
                    <a:pt x="22031" y="66"/>
                  </a:cubicBezTo>
                  <a:cubicBezTo>
                    <a:pt x="20979" y="44"/>
                    <a:pt x="19919" y="1"/>
                    <a:pt x="188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264;p45"/>
            <p:cNvSpPr/>
            <p:nvPr/>
          </p:nvSpPr>
          <p:spPr>
            <a:xfrm>
              <a:off x="3971550" y="4043025"/>
              <a:ext cx="639375" cy="1068600"/>
            </a:xfrm>
            <a:custGeom>
              <a:avLst/>
              <a:gdLst/>
              <a:ahLst/>
              <a:cxnLst/>
              <a:rect l="l" t="t" r="r" b="b"/>
              <a:pathLst>
                <a:path w="25575" h="42744" extrusionOk="0">
                  <a:moveTo>
                    <a:pt x="15217" y="1555"/>
                  </a:moveTo>
                  <a:cubicBezTo>
                    <a:pt x="17610" y="1555"/>
                    <a:pt x="19873" y="2456"/>
                    <a:pt x="20683" y="5040"/>
                  </a:cubicBezTo>
                  <a:cubicBezTo>
                    <a:pt x="21233" y="6792"/>
                    <a:pt x="20623" y="9237"/>
                    <a:pt x="19805" y="10822"/>
                  </a:cubicBezTo>
                  <a:cubicBezTo>
                    <a:pt x="18593" y="13168"/>
                    <a:pt x="16508" y="14990"/>
                    <a:pt x="14587" y="16753"/>
                  </a:cubicBezTo>
                  <a:cubicBezTo>
                    <a:pt x="14463" y="16865"/>
                    <a:pt x="14399" y="16991"/>
                    <a:pt x="14379" y="17115"/>
                  </a:cubicBezTo>
                  <a:cubicBezTo>
                    <a:pt x="14225" y="17225"/>
                    <a:pt x="14063" y="17329"/>
                    <a:pt x="13918" y="17441"/>
                  </a:cubicBezTo>
                  <a:cubicBezTo>
                    <a:pt x="13650" y="17648"/>
                    <a:pt x="13773" y="18007"/>
                    <a:pt x="14012" y="18169"/>
                  </a:cubicBezTo>
                  <a:cubicBezTo>
                    <a:pt x="14065" y="18360"/>
                    <a:pt x="14267" y="18519"/>
                    <a:pt x="14486" y="18519"/>
                  </a:cubicBezTo>
                  <a:cubicBezTo>
                    <a:pt x="14510" y="18519"/>
                    <a:pt x="14535" y="18517"/>
                    <a:pt x="14560" y="18513"/>
                  </a:cubicBezTo>
                  <a:cubicBezTo>
                    <a:pt x="14840" y="18465"/>
                    <a:pt x="15121" y="18418"/>
                    <a:pt x="15402" y="18369"/>
                  </a:cubicBezTo>
                  <a:cubicBezTo>
                    <a:pt x="15411" y="18370"/>
                    <a:pt x="15418" y="18376"/>
                    <a:pt x="15428" y="18377"/>
                  </a:cubicBezTo>
                  <a:cubicBezTo>
                    <a:pt x="21603" y="18867"/>
                    <a:pt x="23006" y="25054"/>
                    <a:pt x="20245" y="29786"/>
                  </a:cubicBezTo>
                  <a:cubicBezTo>
                    <a:pt x="18980" y="31955"/>
                    <a:pt x="17076" y="33605"/>
                    <a:pt x="15121" y="35116"/>
                  </a:cubicBezTo>
                  <a:cubicBezTo>
                    <a:pt x="11493" y="37918"/>
                    <a:pt x="7436" y="39756"/>
                    <a:pt x="3009" y="40876"/>
                  </a:cubicBezTo>
                  <a:cubicBezTo>
                    <a:pt x="2517" y="29648"/>
                    <a:pt x="2428" y="18312"/>
                    <a:pt x="1246" y="7140"/>
                  </a:cubicBezTo>
                  <a:cubicBezTo>
                    <a:pt x="5097" y="5015"/>
                    <a:pt x="9623" y="2136"/>
                    <a:pt x="14013" y="1627"/>
                  </a:cubicBezTo>
                  <a:cubicBezTo>
                    <a:pt x="14414" y="1580"/>
                    <a:pt x="14818" y="1555"/>
                    <a:pt x="15217" y="1555"/>
                  </a:cubicBezTo>
                  <a:close/>
                  <a:moveTo>
                    <a:pt x="15572" y="1"/>
                  </a:moveTo>
                  <a:cubicBezTo>
                    <a:pt x="10313" y="1"/>
                    <a:pt x="3580" y="4307"/>
                    <a:pt x="368" y="6565"/>
                  </a:cubicBezTo>
                  <a:cubicBezTo>
                    <a:pt x="1" y="6823"/>
                    <a:pt x="153" y="7314"/>
                    <a:pt x="479" y="7414"/>
                  </a:cubicBezTo>
                  <a:cubicBezTo>
                    <a:pt x="282" y="18954"/>
                    <a:pt x="1243" y="30568"/>
                    <a:pt x="1708" y="42097"/>
                  </a:cubicBezTo>
                  <a:cubicBezTo>
                    <a:pt x="1725" y="42529"/>
                    <a:pt x="2066" y="42744"/>
                    <a:pt x="2400" y="42744"/>
                  </a:cubicBezTo>
                  <a:cubicBezTo>
                    <a:pt x="2700" y="42744"/>
                    <a:pt x="2995" y="42569"/>
                    <a:pt x="3042" y="42222"/>
                  </a:cubicBezTo>
                  <a:cubicBezTo>
                    <a:pt x="10270" y="40499"/>
                    <a:pt x="19218" y="36303"/>
                    <a:pt x="22285" y="28992"/>
                  </a:cubicBezTo>
                  <a:cubicBezTo>
                    <a:pt x="24281" y="24236"/>
                    <a:pt x="22243" y="17385"/>
                    <a:pt x="16678" y="17385"/>
                  </a:cubicBezTo>
                  <a:cubicBezTo>
                    <a:pt x="16422" y="17385"/>
                    <a:pt x="16158" y="17400"/>
                    <a:pt x="15887" y="17430"/>
                  </a:cubicBezTo>
                  <a:cubicBezTo>
                    <a:pt x="19925" y="13635"/>
                    <a:pt x="25575" y="6576"/>
                    <a:pt x="20030" y="1555"/>
                  </a:cubicBezTo>
                  <a:cubicBezTo>
                    <a:pt x="18809" y="448"/>
                    <a:pt x="17267" y="1"/>
                    <a:pt x="15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265;p45"/>
            <p:cNvSpPr/>
            <p:nvPr/>
          </p:nvSpPr>
          <p:spPr>
            <a:xfrm>
              <a:off x="4094650" y="4163325"/>
              <a:ext cx="328375" cy="328250"/>
            </a:xfrm>
            <a:custGeom>
              <a:avLst/>
              <a:gdLst/>
              <a:ahLst/>
              <a:cxnLst/>
              <a:rect l="l" t="t" r="r" b="b"/>
              <a:pathLst>
                <a:path w="13135" h="13130" extrusionOk="0">
                  <a:moveTo>
                    <a:pt x="6515" y="1258"/>
                  </a:moveTo>
                  <a:cubicBezTo>
                    <a:pt x="8992" y="1258"/>
                    <a:pt x="11364" y="2790"/>
                    <a:pt x="10310" y="5775"/>
                  </a:cubicBezTo>
                  <a:cubicBezTo>
                    <a:pt x="9146" y="9074"/>
                    <a:pt x="4681" y="11058"/>
                    <a:pt x="1492" y="11851"/>
                  </a:cubicBezTo>
                  <a:cubicBezTo>
                    <a:pt x="1951" y="9055"/>
                    <a:pt x="1678" y="5794"/>
                    <a:pt x="950" y="3082"/>
                  </a:cubicBezTo>
                  <a:cubicBezTo>
                    <a:pt x="2399" y="2512"/>
                    <a:pt x="3768" y="1699"/>
                    <a:pt x="5305" y="1381"/>
                  </a:cubicBezTo>
                  <a:cubicBezTo>
                    <a:pt x="5702" y="1299"/>
                    <a:pt x="6110" y="1258"/>
                    <a:pt x="6515" y="1258"/>
                  </a:cubicBezTo>
                  <a:close/>
                  <a:moveTo>
                    <a:pt x="7244" y="1"/>
                  </a:moveTo>
                  <a:cubicBezTo>
                    <a:pt x="4857" y="1"/>
                    <a:pt x="2149" y="1132"/>
                    <a:pt x="514" y="2383"/>
                  </a:cubicBezTo>
                  <a:cubicBezTo>
                    <a:pt x="485" y="2378"/>
                    <a:pt x="454" y="2375"/>
                    <a:pt x="424" y="2375"/>
                  </a:cubicBezTo>
                  <a:cubicBezTo>
                    <a:pt x="210" y="2375"/>
                    <a:pt x="0" y="2515"/>
                    <a:pt x="18" y="2782"/>
                  </a:cubicBezTo>
                  <a:cubicBezTo>
                    <a:pt x="122" y="4389"/>
                    <a:pt x="355" y="5983"/>
                    <a:pt x="424" y="7593"/>
                  </a:cubicBezTo>
                  <a:cubicBezTo>
                    <a:pt x="495" y="9206"/>
                    <a:pt x="351" y="10829"/>
                    <a:pt x="456" y="12436"/>
                  </a:cubicBezTo>
                  <a:cubicBezTo>
                    <a:pt x="475" y="12736"/>
                    <a:pt x="683" y="12868"/>
                    <a:pt x="898" y="12876"/>
                  </a:cubicBezTo>
                  <a:cubicBezTo>
                    <a:pt x="1004" y="13024"/>
                    <a:pt x="1170" y="13130"/>
                    <a:pt x="1379" y="13130"/>
                  </a:cubicBezTo>
                  <a:cubicBezTo>
                    <a:pt x="1427" y="13130"/>
                    <a:pt x="1477" y="13124"/>
                    <a:pt x="1529" y="13112"/>
                  </a:cubicBezTo>
                  <a:cubicBezTo>
                    <a:pt x="5419" y="12224"/>
                    <a:pt x="13135" y="8631"/>
                    <a:pt x="11880" y="3455"/>
                  </a:cubicBezTo>
                  <a:cubicBezTo>
                    <a:pt x="11262" y="909"/>
                    <a:pt x="9382" y="1"/>
                    <a:pt x="7244" y="1"/>
                  </a:cubicBezTo>
                  <a:close/>
                </a:path>
              </a:pathLst>
            </a:custGeom>
            <a:solidFill>
              <a:srgbClr val="34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266;p45"/>
            <p:cNvSpPr/>
            <p:nvPr/>
          </p:nvSpPr>
          <p:spPr>
            <a:xfrm>
              <a:off x="4104950" y="4600925"/>
              <a:ext cx="294250" cy="338675"/>
            </a:xfrm>
            <a:custGeom>
              <a:avLst/>
              <a:gdLst/>
              <a:ahLst/>
              <a:cxnLst/>
              <a:rect l="l" t="t" r="r" b="b"/>
              <a:pathLst>
                <a:path w="11770" h="13547" extrusionOk="0">
                  <a:moveTo>
                    <a:pt x="7525" y="1243"/>
                  </a:moveTo>
                  <a:cubicBezTo>
                    <a:pt x="7861" y="1243"/>
                    <a:pt x="8182" y="1283"/>
                    <a:pt x="8473" y="1384"/>
                  </a:cubicBezTo>
                  <a:cubicBezTo>
                    <a:pt x="10360" y="2036"/>
                    <a:pt x="10481" y="4007"/>
                    <a:pt x="9993" y="5480"/>
                  </a:cubicBezTo>
                  <a:cubicBezTo>
                    <a:pt x="8864" y="8894"/>
                    <a:pt x="5426" y="11148"/>
                    <a:pt x="2162" y="12195"/>
                  </a:cubicBezTo>
                  <a:cubicBezTo>
                    <a:pt x="2246" y="8994"/>
                    <a:pt x="2129" y="5397"/>
                    <a:pt x="1293" y="2296"/>
                  </a:cubicBezTo>
                  <a:cubicBezTo>
                    <a:pt x="2474" y="2186"/>
                    <a:pt x="3629" y="1917"/>
                    <a:pt x="4799" y="1691"/>
                  </a:cubicBezTo>
                  <a:cubicBezTo>
                    <a:pt x="5592" y="1538"/>
                    <a:pt x="6611" y="1243"/>
                    <a:pt x="7525" y="1243"/>
                  </a:cubicBezTo>
                  <a:close/>
                  <a:moveTo>
                    <a:pt x="7018" y="1"/>
                  </a:moveTo>
                  <a:cubicBezTo>
                    <a:pt x="4869" y="1"/>
                    <a:pt x="2429" y="712"/>
                    <a:pt x="783" y="1351"/>
                  </a:cubicBezTo>
                  <a:cubicBezTo>
                    <a:pt x="754" y="1346"/>
                    <a:pt x="724" y="1343"/>
                    <a:pt x="696" y="1343"/>
                  </a:cubicBezTo>
                  <a:cubicBezTo>
                    <a:pt x="558" y="1343"/>
                    <a:pt x="431" y="1407"/>
                    <a:pt x="347" y="1533"/>
                  </a:cubicBezTo>
                  <a:cubicBezTo>
                    <a:pt x="47" y="1684"/>
                    <a:pt x="0" y="2094"/>
                    <a:pt x="241" y="2266"/>
                  </a:cubicBezTo>
                  <a:cubicBezTo>
                    <a:pt x="109" y="5716"/>
                    <a:pt x="628" y="9420"/>
                    <a:pt x="983" y="12832"/>
                  </a:cubicBezTo>
                  <a:cubicBezTo>
                    <a:pt x="1022" y="13215"/>
                    <a:pt x="1290" y="13376"/>
                    <a:pt x="1558" y="13376"/>
                  </a:cubicBezTo>
                  <a:cubicBezTo>
                    <a:pt x="1584" y="13376"/>
                    <a:pt x="1610" y="13374"/>
                    <a:pt x="1636" y="13371"/>
                  </a:cubicBezTo>
                  <a:cubicBezTo>
                    <a:pt x="1742" y="13475"/>
                    <a:pt x="1880" y="13546"/>
                    <a:pt x="2050" y="13546"/>
                  </a:cubicBezTo>
                  <a:cubicBezTo>
                    <a:pt x="2103" y="13546"/>
                    <a:pt x="2158" y="13539"/>
                    <a:pt x="2217" y="13525"/>
                  </a:cubicBezTo>
                  <a:cubicBezTo>
                    <a:pt x="6339" y="12491"/>
                    <a:pt x="11769" y="8694"/>
                    <a:pt x="11617" y="3902"/>
                  </a:cubicBezTo>
                  <a:cubicBezTo>
                    <a:pt x="11523" y="919"/>
                    <a:pt x="9459" y="1"/>
                    <a:pt x="7018" y="1"/>
                  </a:cubicBezTo>
                  <a:close/>
                </a:path>
              </a:pathLst>
            </a:custGeom>
            <a:solidFill>
              <a:srgbClr val="34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267;p45"/>
            <p:cNvSpPr/>
            <p:nvPr/>
          </p:nvSpPr>
          <p:spPr>
            <a:xfrm>
              <a:off x="4890650" y="3199725"/>
              <a:ext cx="44925" cy="18550"/>
            </a:xfrm>
            <a:custGeom>
              <a:avLst/>
              <a:gdLst/>
              <a:ahLst/>
              <a:cxnLst/>
              <a:rect l="l" t="t" r="r" b="b"/>
              <a:pathLst>
                <a:path w="1797" h="742" extrusionOk="0">
                  <a:moveTo>
                    <a:pt x="1388" y="1"/>
                  </a:moveTo>
                  <a:cubicBezTo>
                    <a:pt x="921" y="69"/>
                    <a:pt x="466" y="116"/>
                    <a:pt x="1" y="161"/>
                  </a:cubicBezTo>
                  <a:cubicBezTo>
                    <a:pt x="637" y="286"/>
                    <a:pt x="1274" y="445"/>
                    <a:pt x="1797" y="742"/>
                  </a:cubicBezTo>
                  <a:cubicBezTo>
                    <a:pt x="1718" y="466"/>
                    <a:pt x="1577" y="214"/>
                    <a:pt x="1388" y="1"/>
                  </a:cubicBezTo>
                  <a:close/>
                </a:path>
              </a:pathLst>
            </a:custGeom>
            <a:solidFill>
              <a:srgbClr val="F3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268;p45"/>
            <p:cNvSpPr/>
            <p:nvPr/>
          </p:nvSpPr>
          <p:spPr>
            <a:xfrm>
              <a:off x="2205175" y="238100"/>
              <a:ext cx="3235150" cy="5238450"/>
            </a:xfrm>
            <a:custGeom>
              <a:avLst/>
              <a:gdLst/>
              <a:ahLst/>
              <a:cxnLst/>
              <a:rect l="l" t="t" r="r" b="b"/>
              <a:pathLst>
                <a:path w="129406" h="209538" extrusionOk="0">
                  <a:moveTo>
                    <a:pt x="91732" y="36043"/>
                  </a:moveTo>
                  <a:lnTo>
                    <a:pt x="91732" y="36043"/>
                  </a:lnTo>
                  <a:cubicBezTo>
                    <a:pt x="93235" y="36229"/>
                    <a:pt x="94756" y="36336"/>
                    <a:pt x="96268" y="36336"/>
                  </a:cubicBezTo>
                  <a:cubicBezTo>
                    <a:pt x="96580" y="36336"/>
                    <a:pt x="96892" y="36332"/>
                    <a:pt x="97203" y="36322"/>
                  </a:cubicBezTo>
                  <a:lnTo>
                    <a:pt x="97203" y="36322"/>
                  </a:lnTo>
                  <a:cubicBezTo>
                    <a:pt x="96860" y="38433"/>
                    <a:pt x="96762" y="40392"/>
                    <a:pt x="95776" y="42395"/>
                  </a:cubicBezTo>
                  <a:lnTo>
                    <a:pt x="95776" y="42396"/>
                  </a:lnTo>
                  <a:cubicBezTo>
                    <a:pt x="94897" y="44181"/>
                    <a:pt x="93531" y="45355"/>
                    <a:pt x="92275" y="46732"/>
                  </a:cubicBezTo>
                  <a:cubicBezTo>
                    <a:pt x="92584" y="43160"/>
                    <a:pt x="92402" y="39564"/>
                    <a:pt x="91732" y="36043"/>
                  </a:cubicBezTo>
                  <a:close/>
                  <a:moveTo>
                    <a:pt x="68053" y="1233"/>
                  </a:moveTo>
                  <a:cubicBezTo>
                    <a:pt x="68230" y="1233"/>
                    <a:pt x="68408" y="1234"/>
                    <a:pt x="68587" y="1236"/>
                  </a:cubicBezTo>
                  <a:cubicBezTo>
                    <a:pt x="75807" y="1320"/>
                    <a:pt x="80614" y="3800"/>
                    <a:pt x="86013" y="8363"/>
                  </a:cubicBezTo>
                  <a:cubicBezTo>
                    <a:pt x="86056" y="8399"/>
                    <a:pt x="86102" y="8416"/>
                    <a:pt x="86147" y="8438"/>
                  </a:cubicBezTo>
                  <a:cubicBezTo>
                    <a:pt x="86159" y="8446"/>
                    <a:pt x="86172" y="8453"/>
                    <a:pt x="86186" y="8459"/>
                  </a:cubicBezTo>
                  <a:cubicBezTo>
                    <a:pt x="86213" y="8471"/>
                    <a:pt x="86241" y="8482"/>
                    <a:pt x="86268" y="8490"/>
                  </a:cubicBezTo>
                  <a:cubicBezTo>
                    <a:pt x="86275" y="8491"/>
                    <a:pt x="86282" y="8491"/>
                    <a:pt x="86291" y="8491"/>
                  </a:cubicBezTo>
                  <a:cubicBezTo>
                    <a:pt x="86328" y="8499"/>
                    <a:pt x="86366" y="8502"/>
                    <a:pt x="86404" y="8502"/>
                  </a:cubicBezTo>
                  <a:cubicBezTo>
                    <a:pt x="86520" y="8502"/>
                    <a:pt x="86635" y="8468"/>
                    <a:pt x="86734" y="8404"/>
                  </a:cubicBezTo>
                  <a:cubicBezTo>
                    <a:pt x="88821" y="7885"/>
                    <a:pt x="90870" y="7228"/>
                    <a:pt x="92966" y="6746"/>
                  </a:cubicBezTo>
                  <a:cubicBezTo>
                    <a:pt x="94667" y="6354"/>
                    <a:pt x="96397" y="6044"/>
                    <a:pt x="98140" y="5920"/>
                  </a:cubicBezTo>
                  <a:cubicBezTo>
                    <a:pt x="99180" y="5847"/>
                    <a:pt x="100071" y="5691"/>
                    <a:pt x="100870" y="5691"/>
                  </a:cubicBezTo>
                  <a:cubicBezTo>
                    <a:pt x="101694" y="5691"/>
                    <a:pt x="102419" y="5856"/>
                    <a:pt x="103108" y="6448"/>
                  </a:cubicBezTo>
                  <a:cubicBezTo>
                    <a:pt x="104648" y="7768"/>
                    <a:pt x="103945" y="9537"/>
                    <a:pt x="102604" y="11604"/>
                  </a:cubicBezTo>
                  <a:cubicBezTo>
                    <a:pt x="101941" y="12626"/>
                    <a:pt x="101065" y="13540"/>
                    <a:pt x="100226" y="14415"/>
                  </a:cubicBezTo>
                  <a:cubicBezTo>
                    <a:pt x="98807" y="15895"/>
                    <a:pt x="97326" y="17295"/>
                    <a:pt x="95969" y="18833"/>
                  </a:cubicBezTo>
                  <a:cubicBezTo>
                    <a:pt x="95927" y="18881"/>
                    <a:pt x="95906" y="18932"/>
                    <a:pt x="95881" y="18983"/>
                  </a:cubicBezTo>
                  <a:cubicBezTo>
                    <a:pt x="95541" y="18946"/>
                    <a:pt x="95214" y="18927"/>
                    <a:pt x="94903" y="18927"/>
                  </a:cubicBezTo>
                  <a:cubicBezTo>
                    <a:pt x="94792" y="18927"/>
                    <a:pt x="94683" y="18929"/>
                    <a:pt x="94576" y="18934"/>
                  </a:cubicBezTo>
                  <a:cubicBezTo>
                    <a:pt x="94074" y="18959"/>
                    <a:pt x="94077" y="19680"/>
                    <a:pt x="94576" y="19714"/>
                  </a:cubicBezTo>
                  <a:cubicBezTo>
                    <a:pt x="97913" y="19939"/>
                    <a:pt x="113786" y="25907"/>
                    <a:pt x="107115" y="32483"/>
                  </a:cubicBezTo>
                  <a:cubicBezTo>
                    <a:pt x="104938" y="34627"/>
                    <a:pt x="100997" y="35211"/>
                    <a:pt x="97275" y="35211"/>
                  </a:cubicBezTo>
                  <a:cubicBezTo>
                    <a:pt x="94987" y="35211"/>
                    <a:pt x="92783" y="34991"/>
                    <a:pt x="91122" y="34776"/>
                  </a:cubicBezTo>
                  <a:cubicBezTo>
                    <a:pt x="82354" y="33643"/>
                    <a:pt x="72085" y="30555"/>
                    <a:pt x="64689" y="25625"/>
                  </a:cubicBezTo>
                  <a:cubicBezTo>
                    <a:pt x="64699" y="25596"/>
                    <a:pt x="64710" y="25565"/>
                    <a:pt x="64720" y="25536"/>
                  </a:cubicBezTo>
                  <a:cubicBezTo>
                    <a:pt x="64833" y="25221"/>
                    <a:pt x="64530" y="24967"/>
                    <a:pt x="64250" y="24967"/>
                  </a:cubicBezTo>
                  <a:cubicBezTo>
                    <a:pt x="64107" y="24967"/>
                    <a:pt x="63971" y="25032"/>
                    <a:pt x="63898" y="25188"/>
                  </a:cubicBezTo>
                  <a:cubicBezTo>
                    <a:pt x="63869" y="25250"/>
                    <a:pt x="63844" y="25324"/>
                    <a:pt x="63815" y="25388"/>
                  </a:cubicBezTo>
                  <a:cubicBezTo>
                    <a:pt x="63688" y="25490"/>
                    <a:pt x="63611" y="25653"/>
                    <a:pt x="63640" y="25805"/>
                  </a:cubicBezTo>
                  <a:cubicBezTo>
                    <a:pt x="62891" y="27706"/>
                    <a:pt x="62256" y="30420"/>
                    <a:pt x="60837" y="31589"/>
                  </a:cubicBezTo>
                  <a:cubicBezTo>
                    <a:pt x="60616" y="32020"/>
                    <a:pt x="60312" y="32235"/>
                    <a:pt x="59925" y="32235"/>
                  </a:cubicBezTo>
                  <a:cubicBezTo>
                    <a:pt x="59714" y="32235"/>
                    <a:pt x="59479" y="32171"/>
                    <a:pt x="59219" y="32044"/>
                  </a:cubicBezTo>
                  <a:cubicBezTo>
                    <a:pt x="59087" y="32066"/>
                    <a:pt x="58958" y="32078"/>
                    <a:pt x="58832" y="32078"/>
                  </a:cubicBezTo>
                  <a:cubicBezTo>
                    <a:pt x="58480" y="32078"/>
                    <a:pt x="58153" y="31989"/>
                    <a:pt x="57850" y="31813"/>
                  </a:cubicBezTo>
                  <a:cubicBezTo>
                    <a:pt x="57489" y="31678"/>
                    <a:pt x="57131" y="31455"/>
                    <a:pt x="56794" y="31269"/>
                  </a:cubicBezTo>
                  <a:cubicBezTo>
                    <a:pt x="55730" y="30682"/>
                    <a:pt x="54931" y="29965"/>
                    <a:pt x="54229" y="28967"/>
                  </a:cubicBezTo>
                  <a:cubicBezTo>
                    <a:pt x="54140" y="28839"/>
                    <a:pt x="53999" y="28782"/>
                    <a:pt x="53861" y="28782"/>
                  </a:cubicBezTo>
                  <a:cubicBezTo>
                    <a:pt x="53612" y="28782"/>
                    <a:pt x="53372" y="28968"/>
                    <a:pt x="53457" y="29266"/>
                  </a:cubicBezTo>
                  <a:cubicBezTo>
                    <a:pt x="53407" y="29328"/>
                    <a:pt x="53377" y="29401"/>
                    <a:pt x="53369" y="29480"/>
                  </a:cubicBezTo>
                  <a:cubicBezTo>
                    <a:pt x="53220" y="31024"/>
                    <a:pt x="53234" y="32541"/>
                    <a:pt x="53355" y="34086"/>
                  </a:cubicBezTo>
                  <a:cubicBezTo>
                    <a:pt x="53476" y="35623"/>
                    <a:pt x="53032" y="37449"/>
                    <a:pt x="51750" y="38534"/>
                  </a:cubicBezTo>
                  <a:cubicBezTo>
                    <a:pt x="51289" y="38925"/>
                    <a:pt x="50452" y="39081"/>
                    <a:pt x="49889" y="39359"/>
                  </a:cubicBezTo>
                  <a:cubicBezTo>
                    <a:pt x="48073" y="40255"/>
                    <a:pt x="46605" y="41539"/>
                    <a:pt x="45421" y="43141"/>
                  </a:cubicBezTo>
                  <a:cubicBezTo>
                    <a:pt x="45138" y="41457"/>
                    <a:pt x="44413" y="39768"/>
                    <a:pt x="42616" y="39330"/>
                  </a:cubicBezTo>
                  <a:cubicBezTo>
                    <a:pt x="42321" y="39258"/>
                    <a:pt x="42030" y="39225"/>
                    <a:pt x="41746" y="39225"/>
                  </a:cubicBezTo>
                  <a:cubicBezTo>
                    <a:pt x="39938" y="39225"/>
                    <a:pt x="38381" y="40583"/>
                    <a:pt x="37500" y="42103"/>
                  </a:cubicBezTo>
                  <a:cubicBezTo>
                    <a:pt x="36708" y="43469"/>
                    <a:pt x="36143" y="45185"/>
                    <a:pt x="35930" y="46933"/>
                  </a:cubicBezTo>
                  <a:cubicBezTo>
                    <a:pt x="29703" y="40209"/>
                    <a:pt x="30782" y="30328"/>
                    <a:pt x="34367" y="22497"/>
                  </a:cubicBezTo>
                  <a:cubicBezTo>
                    <a:pt x="34552" y="22424"/>
                    <a:pt x="34587" y="22188"/>
                    <a:pt x="34417" y="22052"/>
                  </a:cubicBezTo>
                  <a:cubicBezTo>
                    <a:pt x="34352" y="21902"/>
                    <a:pt x="34200" y="21801"/>
                    <a:pt x="34045" y="21801"/>
                  </a:cubicBezTo>
                  <a:cubicBezTo>
                    <a:pt x="33978" y="21801"/>
                    <a:pt x="33910" y="21820"/>
                    <a:pt x="33848" y="21863"/>
                  </a:cubicBezTo>
                  <a:cubicBezTo>
                    <a:pt x="33531" y="21785"/>
                    <a:pt x="33202" y="21746"/>
                    <a:pt x="32872" y="21746"/>
                  </a:cubicBezTo>
                  <a:cubicBezTo>
                    <a:pt x="32085" y="21746"/>
                    <a:pt x="31293" y="21968"/>
                    <a:pt x="30652" y="22417"/>
                  </a:cubicBezTo>
                  <a:cubicBezTo>
                    <a:pt x="34493" y="13657"/>
                    <a:pt x="42157" y="8910"/>
                    <a:pt x="51819" y="8751"/>
                  </a:cubicBezTo>
                  <a:cubicBezTo>
                    <a:pt x="51867" y="8767"/>
                    <a:pt x="51917" y="8775"/>
                    <a:pt x="51968" y="8775"/>
                  </a:cubicBezTo>
                  <a:cubicBezTo>
                    <a:pt x="52094" y="8775"/>
                    <a:pt x="52219" y="8723"/>
                    <a:pt x="52296" y="8602"/>
                  </a:cubicBezTo>
                  <a:cubicBezTo>
                    <a:pt x="56059" y="2696"/>
                    <a:pt x="61408" y="1233"/>
                    <a:pt x="68053" y="1233"/>
                  </a:cubicBezTo>
                  <a:close/>
                  <a:moveTo>
                    <a:pt x="64394" y="26455"/>
                  </a:moveTo>
                  <a:cubicBezTo>
                    <a:pt x="70317" y="30830"/>
                    <a:pt x="78222" y="33048"/>
                    <a:pt x="85250" y="34803"/>
                  </a:cubicBezTo>
                  <a:cubicBezTo>
                    <a:pt x="86947" y="35226"/>
                    <a:pt x="88725" y="35601"/>
                    <a:pt x="90541" y="35877"/>
                  </a:cubicBezTo>
                  <a:cubicBezTo>
                    <a:pt x="92441" y="50164"/>
                    <a:pt x="88104" y="68330"/>
                    <a:pt x="71592" y="71420"/>
                  </a:cubicBezTo>
                  <a:cubicBezTo>
                    <a:pt x="69991" y="71719"/>
                    <a:pt x="68349" y="71863"/>
                    <a:pt x="66698" y="71863"/>
                  </a:cubicBezTo>
                  <a:cubicBezTo>
                    <a:pt x="61875" y="71863"/>
                    <a:pt x="56974" y="70636"/>
                    <a:pt x="52783" y="68477"/>
                  </a:cubicBezTo>
                  <a:cubicBezTo>
                    <a:pt x="50630" y="67368"/>
                    <a:pt x="48555" y="65695"/>
                    <a:pt x="46652" y="63673"/>
                  </a:cubicBezTo>
                  <a:cubicBezTo>
                    <a:pt x="46645" y="63463"/>
                    <a:pt x="46503" y="63264"/>
                    <a:pt x="46286" y="63264"/>
                  </a:cubicBezTo>
                  <a:cubicBezTo>
                    <a:pt x="46277" y="63264"/>
                    <a:pt x="46268" y="63265"/>
                    <a:pt x="46258" y="63265"/>
                  </a:cubicBezTo>
                  <a:cubicBezTo>
                    <a:pt x="44174" y="60966"/>
                    <a:pt x="42317" y="58237"/>
                    <a:pt x="40849" y="55309"/>
                  </a:cubicBezTo>
                  <a:cubicBezTo>
                    <a:pt x="41110" y="55111"/>
                    <a:pt x="41117" y="54615"/>
                    <a:pt x="40708" y="54463"/>
                  </a:cubicBezTo>
                  <a:cubicBezTo>
                    <a:pt x="36893" y="53034"/>
                    <a:pt x="36455" y="48975"/>
                    <a:pt x="37433" y="45519"/>
                  </a:cubicBezTo>
                  <a:cubicBezTo>
                    <a:pt x="37731" y="44463"/>
                    <a:pt x="38127" y="43258"/>
                    <a:pt x="38742" y="42337"/>
                  </a:cubicBezTo>
                  <a:cubicBezTo>
                    <a:pt x="39459" y="41266"/>
                    <a:pt x="40302" y="40829"/>
                    <a:pt x="41134" y="40829"/>
                  </a:cubicBezTo>
                  <a:cubicBezTo>
                    <a:pt x="42800" y="40829"/>
                    <a:pt x="44423" y="42579"/>
                    <a:pt x="44908" y="44507"/>
                  </a:cubicBezTo>
                  <a:cubicBezTo>
                    <a:pt x="44949" y="44670"/>
                    <a:pt x="45090" y="44746"/>
                    <a:pt x="45232" y="44746"/>
                  </a:cubicBezTo>
                  <a:cubicBezTo>
                    <a:pt x="45406" y="44746"/>
                    <a:pt x="45581" y="44631"/>
                    <a:pt x="45569" y="44419"/>
                  </a:cubicBezTo>
                  <a:cubicBezTo>
                    <a:pt x="45566" y="44378"/>
                    <a:pt x="45560" y="44337"/>
                    <a:pt x="45558" y="44296"/>
                  </a:cubicBezTo>
                  <a:cubicBezTo>
                    <a:pt x="46813" y="42732"/>
                    <a:pt x="48222" y="41385"/>
                    <a:pt x="50010" y="40434"/>
                  </a:cubicBezTo>
                  <a:cubicBezTo>
                    <a:pt x="51165" y="39820"/>
                    <a:pt x="52741" y="39503"/>
                    <a:pt x="53648" y="38482"/>
                  </a:cubicBezTo>
                  <a:cubicBezTo>
                    <a:pt x="55258" y="36666"/>
                    <a:pt x="54476" y="33129"/>
                    <a:pt x="54210" y="30577"/>
                  </a:cubicBezTo>
                  <a:lnTo>
                    <a:pt x="54210" y="30577"/>
                  </a:lnTo>
                  <a:cubicBezTo>
                    <a:pt x="55416" y="32129"/>
                    <a:pt x="57623" y="33464"/>
                    <a:pt x="59388" y="33464"/>
                  </a:cubicBezTo>
                  <a:cubicBezTo>
                    <a:pt x="59477" y="33464"/>
                    <a:pt x="59564" y="33460"/>
                    <a:pt x="59651" y="33453"/>
                  </a:cubicBezTo>
                  <a:cubicBezTo>
                    <a:pt x="60807" y="33362"/>
                    <a:pt x="61694" y="32517"/>
                    <a:pt x="62248" y="31555"/>
                  </a:cubicBezTo>
                  <a:cubicBezTo>
                    <a:pt x="63148" y="29995"/>
                    <a:pt x="63784" y="28185"/>
                    <a:pt x="64394" y="26455"/>
                  </a:cubicBezTo>
                  <a:close/>
                  <a:moveTo>
                    <a:pt x="73515" y="93930"/>
                  </a:moveTo>
                  <a:cubicBezTo>
                    <a:pt x="73808" y="93930"/>
                    <a:pt x="74062" y="94036"/>
                    <a:pt x="74261" y="94278"/>
                  </a:cubicBezTo>
                  <a:cubicBezTo>
                    <a:pt x="72943" y="95233"/>
                    <a:pt x="71868" y="96628"/>
                    <a:pt x="71025" y="97931"/>
                  </a:cubicBezTo>
                  <a:cubicBezTo>
                    <a:pt x="70877" y="98159"/>
                    <a:pt x="71084" y="98382"/>
                    <a:pt x="71302" y="98382"/>
                  </a:cubicBezTo>
                  <a:cubicBezTo>
                    <a:pt x="71373" y="98382"/>
                    <a:pt x="71445" y="98358"/>
                    <a:pt x="71507" y="98303"/>
                  </a:cubicBezTo>
                  <a:cubicBezTo>
                    <a:pt x="72492" y="97418"/>
                    <a:pt x="73343" y="96403"/>
                    <a:pt x="74327" y="95519"/>
                  </a:cubicBezTo>
                  <a:cubicBezTo>
                    <a:pt x="74832" y="95068"/>
                    <a:pt x="76373" y="94047"/>
                    <a:pt x="77449" y="94047"/>
                  </a:cubicBezTo>
                  <a:cubicBezTo>
                    <a:pt x="77742" y="94047"/>
                    <a:pt x="78001" y="94123"/>
                    <a:pt x="78195" y="94306"/>
                  </a:cubicBezTo>
                  <a:cubicBezTo>
                    <a:pt x="76414" y="95222"/>
                    <a:pt x="75014" y="96721"/>
                    <a:pt x="73837" y="98321"/>
                  </a:cubicBezTo>
                  <a:cubicBezTo>
                    <a:pt x="73672" y="98546"/>
                    <a:pt x="73902" y="98800"/>
                    <a:pt x="74132" y="98800"/>
                  </a:cubicBezTo>
                  <a:cubicBezTo>
                    <a:pt x="74207" y="98800"/>
                    <a:pt x="74281" y="98773"/>
                    <a:pt x="74343" y="98710"/>
                  </a:cubicBezTo>
                  <a:cubicBezTo>
                    <a:pt x="75231" y="97798"/>
                    <a:pt x="76106" y="96847"/>
                    <a:pt x="77129" y="96081"/>
                  </a:cubicBezTo>
                  <a:cubicBezTo>
                    <a:pt x="77820" y="95565"/>
                    <a:pt x="79321" y="94544"/>
                    <a:pt x="80473" y="94544"/>
                  </a:cubicBezTo>
                  <a:cubicBezTo>
                    <a:pt x="80718" y="94544"/>
                    <a:pt x="80947" y="94590"/>
                    <a:pt x="81149" y="94697"/>
                  </a:cubicBezTo>
                  <a:cubicBezTo>
                    <a:pt x="79068" y="95942"/>
                    <a:pt x="76599" y="98625"/>
                    <a:pt x="76055" y="99139"/>
                  </a:cubicBezTo>
                  <a:cubicBezTo>
                    <a:pt x="75829" y="99353"/>
                    <a:pt x="76039" y="99651"/>
                    <a:pt x="76284" y="99651"/>
                  </a:cubicBezTo>
                  <a:cubicBezTo>
                    <a:pt x="76353" y="99651"/>
                    <a:pt x="76424" y="99627"/>
                    <a:pt x="76489" y="99572"/>
                  </a:cubicBezTo>
                  <a:cubicBezTo>
                    <a:pt x="77494" y="98717"/>
                    <a:pt x="78497" y="97863"/>
                    <a:pt x="79499" y="97006"/>
                  </a:cubicBezTo>
                  <a:cubicBezTo>
                    <a:pt x="79803" y="96746"/>
                    <a:pt x="81910" y="95028"/>
                    <a:pt x="82752" y="95028"/>
                  </a:cubicBezTo>
                  <a:cubicBezTo>
                    <a:pt x="82892" y="95028"/>
                    <a:pt x="82997" y="95075"/>
                    <a:pt x="83053" y="95184"/>
                  </a:cubicBezTo>
                  <a:cubicBezTo>
                    <a:pt x="81622" y="96177"/>
                    <a:pt x="80293" y="97568"/>
                    <a:pt x="79118" y="98810"/>
                  </a:cubicBezTo>
                  <a:cubicBezTo>
                    <a:pt x="77926" y="100070"/>
                    <a:pt x="76753" y="101495"/>
                    <a:pt x="76120" y="103127"/>
                  </a:cubicBezTo>
                  <a:cubicBezTo>
                    <a:pt x="75828" y="103191"/>
                    <a:pt x="75569" y="103264"/>
                    <a:pt x="75375" y="103340"/>
                  </a:cubicBezTo>
                  <a:cubicBezTo>
                    <a:pt x="75046" y="103467"/>
                    <a:pt x="75067" y="103985"/>
                    <a:pt x="75462" y="103986"/>
                  </a:cubicBezTo>
                  <a:cubicBezTo>
                    <a:pt x="75463" y="103986"/>
                    <a:pt x="75465" y="103986"/>
                    <a:pt x="75466" y="103986"/>
                  </a:cubicBezTo>
                  <a:cubicBezTo>
                    <a:pt x="75811" y="103986"/>
                    <a:pt x="76737" y="103864"/>
                    <a:pt x="77607" y="103864"/>
                  </a:cubicBezTo>
                  <a:cubicBezTo>
                    <a:pt x="78576" y="103864"/>
                    <a:pt x="79475" y="104016"/>
                    <a:pt x="79427" y="104658"/>
                  </a:cubicBezTo>
                  <a:cubicBezTo>
                    <a:pt x="79425" y="104701"/>
                    <a:pt x="79436" y="104733"/>
                    <a:pt x="79442" y="104770"/>
                  </a:cubicBezTo>
                  <a:cubicBezTo>
                    <a:pt x="77477" y="105750"/>
                    <a:pt x="74950" y="106437"/>
                    <a:pt x="72534" y="106437"/>
                  </a:cubicBezTo>
                  <a:cubicBezTo>
                    <a:pt x="70856" y="106437"/>
                    <a:pt x="69233" y="106106"/>
                    <a:pt x="67888" y="105311"/>
                  </a:cubicBezTo>
                  <a:cubicBezTo>
                    <a:pt x="67902" y="105267"/>
                    <a:pt x="67917" y="105224"/>
                    <a:pt x="67913" y="105172"/>
                  </a:cubicBezTo>
                  <a:cubicBezTo>
                    <a:pt x="67810" y="103031"/>
                    <a:pt x="67722" y="100897"/>
                    <a:pt x="67627" y="98762"/>
                  </a:cubicBezTo>
                  <a:cubicBezTo>
                    <a:pt x="68637" y="97684"/>
                    <a:pt x="71767" y="93930"/>
                    <a:pt x="73515" y="93930"/>
                  </a:cubicBezTo>
                  <a:close/>
                  <a:moveTo>
                    <a:pt x="67103" y="105877"/>
                  </a:moveTo>
                  <a:cubicBezTo>
                    <a:pt x="67579" y="106246"/>
                    <a:pt x="68100" y="106553"/>
                    <a:pt x="68654" y="106791"/>
                  </a:cubicBezTo>
                  <a:cubicBezTo>
                    <a:pt x="68350" y="107226"/>
                    <a:pt x="68098" y="107701"/>
                    <a:pt x="67793" y="108137"/>
                  </a:cubicBezTo>
                  <a:cubicBezTo>
                    <a:pt x="67616" y="108388"/>
                    <a:pt x="67364" y="108660"/>
                    <a:pt x="67154" y="108946"/>
                  </a:cubicBezTo>
                  <a:cubicBezTo>
                    <a:pt x="66663" y="108905"/>
                    <a:pt x="66170" y="108878"/>
                    <a:pt x="65682" y="108830"/>
                  </a:cubicBezTo>
                  <a:cubicBezTo>
                    <a:pt x="65350" y="108075"/>
                    <a:pt x="64994" y="107312"/>
                    <a:pt x="64574" y="106602"/>
                  </a:cubicBezTo>
                  <a:cubicBezTo>
                    <a:pt x="65420" y="106375"/>
                    <a:pt x="66262" y="106130"/>
                    <a:pt x="67103" y="105877"/>
                  </a:cubicBezTo>
                  <a:close/>
                  <a:moveTo>
                    <a:pt x="78171" y="89036"/>
                  </a:moveTo>
                  <a:cubicBezTo>
                    <a:pt x="81884" y="91001"/>
                    <a:pt x="85522" y="93276"/>
                    <a:pt x="88743" y="95984"/>
                  </a:cubicBezTo>
                  <a:cubicBezTo>
                    <a:pt x="91752" y="98512"/>
                    <a:pt x="94034" y="101985"/>
                    <a:pt x="96447" y="105091"/>
                  </a:cubicBezTo>
                  <a:cubicBezTo>
                    <a:pt x="91651" y="105871"/>
                    <a:pt x="86584" y="107785"/>
                    <a:pt x="82217" y="109722"/>
                  </a:cubicBezTo>
                  <a:cubicBezTo>
                    <a:pt x="77570" y="109451"/>
                    <a:pt x="72886" y="109369"/>
                    <a:pt x="68247" y="109030"/>
                  </a:cubicBezTo>
                  <a:cubicBezTo>
                    <a:pt x="68310" y="108934"/>
                    <a:pt x="68374" y="108835"/>
                    <a:pt x="68434" y="108748"/>
                  </a:cubicBezTo>
                  <a:cubicBezTo>
                    <a:pt x="68780" y="108233"/>
                    <a:pt x="69159" y="107647"/>
                    <a:pt x="69347" y="107046"/>
                  </a:cubicBezTo>
                  <a:cubicBezTo>
                    <a:pt x="70213" y="107314"/>
                    <a:pt x="71121" y="107425"/>
                    <a:pt x="72066" y="107425"/>
                  </a:cubicBezTo>
                  <a:cubicBezTo>
                    <a:pt x="72540" y="107425"/>
                    <a:pt x="73023" y="107397"/>
                    <a:pt x="73516" y="107347"/>
                  </a:cubicBezTo>
                  <a:cubicBezTo>
                    <a:pt x="75727" y="107121"/>
                    <a:pt x="78842" y="106957"/>
                    <a:pt x="80301" y="105086"/>
                  </a:cubicBezTo>
                  <a:cubicBezTo>
                    <a:pt x="80387" y="104977"/>
                    <a:pt x="80385" y="104854"/>
                    <a:pt x="80351" y="104742"/>
                  </a:cubicBezTo>
                  <a:cubicBezTo>
                    <a:pt x="80358" y="104713"/>
                    <a:pt x="80373" y="104690"/>
                    <a:pt x="80376" y="104658"/>
                  </a:cubicBezTo>
                  <a:cubicBezTo>
                    <a:pt x="80468" y="103330"/>
                    <a:pt x="79178" y="102937"/>
                    <a:pt x="77838" y="102937"/>
                  </a:cubicBezTo>
                  <a:cubicBezTo>
                    <a:pt x="77589" y="102937"/>
                    <a:pt x="77339" y="102950"/>
                    <a:pt x="77096" y="102974"/>
                  </a:cubicBezTo>
                  <a:cubicBezTo>
                    <a:pt x="78074" y="101505"/>
                    <a:pt x="79069" y="100124"/>
                    <a:pt x="80351" y="98867"/>
                  </a:cubicBezTo>
                  <a:cubicBezTo>
                    <a:pt x="81396" y="97842"/>
                    <a:pt x="83003" y="96881"/>
                    <a:pt x="83735" y="95584"/>
                  </a:cubicBezTo>
                  <a:cubicBezTo>
                    <a:pt x="83961" y="95504"/>
                    <a:pt x="84141" y="95296"/>
                    <a:pt x="84052" y="95007"/>
                  </a:cubicBezTo>
                  <a:cubicBezTo>
                    <a:pt x="83843" y="94336"/>
                    <a:pt x="83435" y="94066"/>
                    <a:pt x="82910" y="94066"/>
                  </a:cubicBezTo>
                  <a:cubicBezTo>
                    <a:pt x="82650" y="94066"/>
                    <a:pt x="82361" y="94132"/>
                    <a:pt x="82054" y="94249"/>
                  </a:cubicBezTo>
                  <a:cubicBezTo>
                    <a:pt x="81773" y="93736"/>
                    <a:pt x="81266" y="93560"/>
                    <a:pt x="80705" y="93560"/>
                  </a:cubicBezTo>
                  <a:cubicBezTo>
                    <a:pt x="80211" y="93560"/>
                    <a:pt x="79674" y="93696"/>
                    <a:pt x="79211" y="93859"/>
                  </a:cubicBezTo>
                  <a:cubicBezTo>
                    <a:pt x="79134" y="93262"/>
                    <a:pt x="78490" y="93080"/>
                    <a:pt x="77775" y="93080"/>
                  </a:cubicBezTo>
                  <a:cubicBezTo>
                    <a:pt x="77114" y="93080"/>
                    <a:pt x="76392" y="93235"/>
                    <a:pt x="76001" y="93362"/>
                  </a:cubicBezTo>
                  <a:cubicBezTo>
                    <a:pt x="75686" y="93463"/>
                    <a:pt x="75384" y="93601"/>
                    <a:pt x="75091" y="93757"/>
                  </a:cubicBezTo>
                  <a:cubicBezTo>
                    <a:pt x="74743" y="93138"/>
                    <a:pt x="74253" y="92881"/>
                    <a:pt x="73683" y="92881"/>
                  </a:cubicBezTo>
                  <a:cubicBezTo>
                    <a:pt x="71766" y="92881"/>
                    <a:pt x="68945" y="95780"/>
                    <a:pt x="67573" y="97531"/>
                  </a:cubicBezTo>
                  <a:cubicBezTo>
                    <a:pt x="67522" y="96355"/>
                    <a:pt x="67462" y="95179"/>
                    <a:pt x="67415" y="94005"/>
                  </a:cubicBezTo>
                  <a:cubicBezTo>
                    <a:pt x="69122" y="93363"/>
                    <a:pt x="70731" y="92440"/>
                    <a:pt x="72380" y="91666"/>
                  </a:cubicBezTo>
                  <a:cubicBezTo>
                    <a:pt x="74261" y="90782"/>
                    <a:pt x="76458" y="90214"/>
                    <a:pt x="78171" y="89036"/>
                  </a:cubicBezTo>
                  <a:close/>
                  <a:moveTo>
                    <a:pt x="63494" y="106874"/>
                  </a:moveTo>
                  <a:cubicBezTo>
                    <a:pt x="63853" y="107955"/>
                    <a:pt x="64368" y="109027"/>
                    <a:pt x="64876" y="110028"/>
                  </a:cubicBezTo>
                  <a:cubicBezTo>
                    <a:pt x="64990" y="110253"/>
                    <a:pt x="65163" y="110346"/>
                    <a:pt x="65340" y="110346"/>
                  </a:cubicBezTo>
                  <a:cubicBezTo>
                    <a:pt x="65612" y="110346"/>
                    <a:pt x="65891" y="110125"/>
                    <a:pt x="65967" y="109827"/>
                  </a:cubicBezTo>
                  <a:cubicBezTo>
                    <a:pt x="66291" y="109897"/>
                    <a:pt x="66618" y="109940"/>
                    <a:pt x="66943" y="110002"/>
                  </a:cubicBezTo>
                  <a:cubicBezTo>
                    <a:pt x="66991" y="110037"/>
                    <a:pt x="67046" y="110061"/>
                    <a:pt x="67110" y="110061"/>
                  </a:cubicBezTo>
                  <a:cubicBezTo>
                    <a:pt x="67137" y="110061"/>
                    <a:pt x="67165" y="110057"/>
                    <a:pt x="67195" y="110048"/>
                  </a:cubicBezTo>
                  <a:lnTo>
                    <a:pt x="67196" y="110048"/>
                  </a:lnTo>
                  <a:cubicBezTo>
                    <a:pt x="74453" y="111383"/>
                    <a:pt x="81814" y="110771"/>
                    <a:pt x="89136" y="111565"/>
                  </a:cubicBezTo>
                  <a:cubicBezTo>
                    <a:pt x="89457" y="112118"/>
                    <a:pt x="89803" y="112662"/>
                    <a:pt x="89967" y="113288"/>
                  </a:cubicBezTo>
                  <a:cubicBezTo>
                    <a:pt x="90223" y="114275"/>
                    <a:pt x="90129" y="115417"/>
                    <a:pt x="90118" y="116431"/>
                  </a:cubicBezTo>
                  <a:cubicBezTo>
                    <a:pt x="90105" y="117747"/>
                    <a:pt x="89839" y="118992"/>
                    <a:pt x="89683" y="120266"/>
                  </a:cubicBezTo>
                  <a:cubicBezTo>
                    <a:pt x="82643" y="120010"/>
                    <a:pt x="75606" y="119693"/>
                    <a:pt x="68567" y="119403"/>
                  </a:cubicBezTo>
                  <a:cubicBezTo>
                    <a:pt x="64533" y="119237"/>
                    <a:pt x="60840" y="119394"/>
                    <a:pt x="57442" y="117019"/>
                  </a:cubicBezTo>
                  <a:cubicBezTo>
                    <a:pt x="54552" y="114997"/>
                    <a:pt x="53659" y="111794"/>
                    <a:pt x="52127" y="108717"/>
                  </a:cubicBezTo>
                  <a:lnTo>
                    <a:pt x="52127" y="108717"/>
                  </a:lnTo>
                  <a:cubicBezTo>
                    <a:pt x="52315" y="108727"/>
                    <a:pt x="52503" y="108732"/>
                    <a:pt x="52692" y="108732"/>
                  </a:cubicBezTo>
                  <a:cubicBezTo>
                    <a:pt x="53817" y="108732"/>
                    <a:pt x="54960" y="108562"/>
                    <a:pt x="56115" y="108389"/>
                  </a:cubicBezTo>
                  <a:cubicBezTo>
                    <a:pt x="58606" y="108017"/>
                    <a:pt x="61062" y="107495"/>
                    <a:pt x="63494" y="106874"/>
                  </a:cubicBezTo>
                  <a:close/>
                  <a:moveTo>
                    <a:pt x="98101" y="109082"/>
                  </a:moveTo>
                  <a:cubicBezTo>
                    <a:pt x="99731" y="109082"/>
                    <a:pt x="97605" y="112247"/>
                    <a:pt x="97145" y="112687"/>
                  </a:cubicBezTo>
                  <a:cubicBezTo>
                    <a:pt x="97044" y="112782"/>
                    <a:pt x="97016" y="112892"/>
                    <a:pt x="97029" y="112996"/>
                  </a:cubicBezTo>
                  <a:cubicBezTo>
                    <a:pt x="96966" y="113196"/>
                    <a:pt x="97051" y="113440"/>
                    <a:pt x="97306" y="113440"/>
                  </a:cubicBezTo>
                  <a:cubicBezTo>
                    <a:pt x="97313" y="113440"/>
                    <a:pt x="97320" y="113440"/>
                    <a:pt x="97327" y="113439"/>
                  </a:cubicBezTo>
                  <a:cubicBezTo>
                    <a:pt x="97820" y="113413"/>
                    <a:pt x="98338" y="113398"/>
                    <a:pt x="98870" y="113398"/>
                  </a:cubicBezTo>
                  <a:cubicBezTo>
                    <a:pt x="102288" y="113398"/>
                    <a:pt x="106281" y="114055"/>
                    <a:pt x="108045" y="116966"/>
                  </a:cubicBezTo>
                  <a:cubicBezTo>
                    <a:pt x="108027" y="116956"/>
                    <a:pt x="108009" y="116946"/>
                    <a:pt x="107991" y="116937"/>
                  </a:cubicBezTo>
                  <a:cubicBezTo>
                    <a:pt x="106625" y="116228"/>
                    <a:pt x="105018" y="115595"/>
                    <a:pt x="103468" y="115556"/>
                  </a:cubicBezTo>
                  <a:cubicBezTo>
                    <a:pt x="103465" y="115556"/>
                    <a:pt x="103462" y="115556"/>
                    <a:pt x="103458" y="115556"/>
                  </a:cubicBezTo>
                  <a:cubicBezTo>
                    <a:pt x="103094" y="115556"/>
                    <a:pt x="103071" y="116057"/>
                    <a:pt x="103385" y="116174"/>
                  </a:cubicBezTo>
                  <a:cubicBezTo>
                    <a:pt x="104907" y="116738"/>
                    <a:pt x="108683" y="117271"/>
                    <a:pt x="109215" y="119209"/>
                  </a:cubicBezTo>
                  <a:cubicBezTo>
                    <a:pt x="108381" y="118728"/>
                    <a:pt x="107241" y="118625"/>
                    <a:pt x="106323" y="118407"/>
                  </a:cubicBezTo>
                  <a:cubicBezTo>
                    <a:pt x="105216" y="118143"/>
                    <a:pt x="104100" y="117798"/>
                    <a:pt x="102965" y="117689"/>
                  </a:cubicBezTo>
                  <a:cubicBezTo>
                    <a:pt x="102952" y="117688"/>
                    <a:pt x="102939" y="117687"/>
                    <a:pt x="102927" y="117687"/>
                  </a:cubicBezTo>
                  <a:cubicBezTo>
                    <a:pt x="102565" y="117687"/>
                    <a:pt x="102573" y="118213"/>
                    <a:pt x="102878" y="118336"/>
                  </a:cubicBezTo>
                  <a:cubicBezTo>
                    <a:pt x="104045" y="118803"/>
                    <a:pt x="105346" y="119023"/>
                    <a:pt x="106566" y="119325"/>
                  </a:cubicBezTo>
                  <a:cubicBezTo>
                    <a:pt x="107622" y="119586"/>
                    <a:pt x="109809" y="119930"/>
                    <a:pt x="109316" y="121316"/>
                  </a:cubicBezTo>
                  <a:cubicBezTo>
                    <a:pt x="108804" y="120738"/>
                    <a:pt x="107980" y="120500"/>
                    <a:pt x="107180" y="120363"/>
                  </a:cubicBezTo>
                  <a:cubicBezTo>
                    <a:pt x="106311" y="120213"/>
                    <a:pt x="105319" y="119996"/>
                    <a:pt x="104378" y="119996"/>
                  </a:cubicBezTo>
                  <a:cubicBezTo>
                    <a:pt x="103955" y="119996"/>
                    <a:pt x="103542" y="120040"/>
                    <a:pt x="103155" y="120154"/>
                  </a:cubicBezTo>
                  <a:cubicBezTo>
                    <a:pt x="102775" y="120266"/>
                    <a:pt x="102848" y="120839"/>
                    <a:pt x="103249" y="120845"/>
                  </a:cubicBezTo>
                  <a:cubicBezTo>
                    <a:pt x="104296" y="120860"/>
                    <a:pt x="105275" y="121069"/>
                    <a:pt x="106303" y="121235"/>
                  </a:cubicBezTo>
                  <a:cubicBezTo>
                    <a:pt x="107209" y="121383"/>
                    <a:pt x="107983" y="121498"/>
                    <a:pt x="108639" y="122070"/>
                  </a:cubicBezTo>
                  <a:cubicBezTo>
                    <a:pt x="106679" y="122470"/>
                    <a:pt x="104749" y="122622"/>
                    <a:pt x="102797" y="122622"/>
                  </a:cubicBezTo>
                  <a:cubicBezTo>
                    <a:pt x="101705" y="122622"/>
                    <a:pt x="100607" y="122574"/>
                    <a:pt x="99493" y="122496"/>
                  </a:cubicBezTo>
                  <a:cubicBezTo>
                    <a:pt x="96133" y="122262"/>
                    <a:pt x="94011" y="120951"/>
                    <a:pt x="91179" y="119298"/>
                  </a:cubicBezTo>
                  <a:cubicBezTo>
                    <a:pt x="91466" y="117992"/>
                    <a:pt x="91432" y="116551"/>
                    <a:pt x="91391" y="115301"/>
                  </a:cubicBezTo>
                  <a:cubicBezTo>
                    <a:pt x="91367" y="114517"/>
                    <a:pt x="91289" y="113775"/>
                    <a:pt x="91102" y="113090"/>
                  </a:cubicBezTo>
                  <a:cubicBezTo>
                    <a:pt x="92638" y="112875"/>
                    <a:pt x="94378" y="111806"/>
                    <a:pt x="95481" y="110976"/>
                  </a:cubicBezTo>
                  <a:cubicBezTo>
                    <a:pt x="96108" y="110506"/>
                    <a:pt x="96995" y="109272"/>
                    <a:pt x="97743" y="109122"/>
                  </a:cubicBezTo>
                  <a:cubicBezTo>
                    <a:pt x="97878" y="109095"/>
                    <a:pt x="97997" y="109082"/>
                    <a:pt x="98101" y="109082"/>
                  </a:cubicBezTo>
                  <a:close/>
                  <a:moveTo>
                    <a:pt x="98095" y="105621"/>
                  </a:moveTo>
                  <a:cubicBezTo>
                    <a:pt x="98118" y="105632"/>
                    <a:pt x="98137" y="105647"/>
                    <a:pt x="98165" y="105653"/>
                  </a:cubicBezTo>
                  <a:cubicBezTo>
                    <a:pt x="103584" y="106769"/>
                    <a:pt x="109039" y="107402"/>
                    <a:pt x="113925" y="110243"/>
                  </a:cubicBezTo>
                  <a:cubicBezTo>
                    <a:pt x="118268" y="112768"/>
                    <a:pt x="121343" y="116552"/>
                    <a:pt x="124728" y="120120"/>
                  </a:cubicBezTo>
                  <a:cubicBezTo>
                    <a:pt x="112299" y="123707"/>
                    <a:pt x="100085" y="129024"/>
                    <a:pt x="87152" y="130480"/>
                  </a:cubicBezTo>
                  <a:cubicBezTo>
                    <a:pt x="87149" y="130478"/>
                    <a:pt x="87149" y="130475"/>
                    <a:pt x="87146" y="130473"/>
                  </a:cubicBezTo>
                  <a:cubicBezTo>
                    <a:pt x="87081" y="130422"/>
                    <a:pt x="87016" y="130369"/>
                    <a:pt x="86952" y="130317"/>
                  </a:cubicBezTo>
                  <a:cubicBezTo>
                    <a:pt x="86913" y="130264"/>
                    <a:pt x="86861" y="130222"/>
                    <a:pt x="86799" y="130196"/>
                  </a:cubicBezTo>
                  <a:cubicBezTo>
                    <a:pt x="83027" y="127206"/>
                    <a:pt x="79292" y="123948"/>
                    <a:pt x="75284" y="121247"/>
                  </a:cubicBezTo>
                  <a:lnTo>
                    <a:pt x="75284" y="121247"/>
                  </a:lnTo>
                  <a:cubicBezTo>
                    <a:pt x="80125" y="121333"/>
                    <a:pt x="84984" y="121272"/>
                    <a:pt x="89705" y="121442"/>
                  </a:cubicBezTo>
                  <a:cubicBezTo>
                    <a:pt x="89785" y="121520"/>
                    <a:pt x="89895" y="121570"/>
                    <a:pt x="90001" y="121570"/>
                  </a:cubicBezTo>
                  <a:cubicBezTo>
                    <a:pt x="90087" y="121570"/>
                    <a:pt x="90169" y="121537"/>
                    <a:pt x="90230" y="121460"/>
                  </a:cubicBezTo>
                  <a:cubicBezTo>
                    <a:pt x="90241" y="121446"/>
                    <a:pt x="90248" y="121430"/>
                    <a:pt x="90259" y="121416"/>
                  </a:cubicBezTo>
                  <a:cubicBezTo>
                    <a:pt x="90491" y="121335"/>
                    <a:pt x="90610" y="121112"/>
                    <a:pt x="90609" y="120881"/>
                  </a:cubicBezTo>
                  <a:cubicBezTo>
                    <a:pt x="90756" y="120616"/>
                    <a:pt x="90870" y="120332"/>
                    <a:pt x="90971" y="120040"/>
                  </a:cubicBezTo>
                  <a:cubicBezTo>
                    <a:pt x="92993" y="121716"/>
                    <a:pt x="95209" y="123173"/>
                    <a:pt x="97868" y="123408"/>
                  </a:cubicBezTo>
                  <a:cubicBezTo>
                    <a:pt x="99470" y="123549"/>
                    <a:pt x="101183" y="123692"/>
                    <a:pt x="102893" y="123692"/>
                  </a:cubicBezTo>
                  <a:cubicBezTo>
                    <a:pt x="105116" y="123692"/>
                    <a:pt x="107335" y="123450"/>
                    <a:pt x="109301" y="122651"/>
                  </a:cubicBezTo>
                  <a:cubicBezTo>
                    <a:pt x="109333" y="122637"/>
                    <a:pt x="109347" y="122611"/>
                    <a:pt x="109373" y="122592"/>
                  </a:cubicBezTo>
                  <a:cubicBezTo>
                    <a:pt x="109584" y="122546"/>
                    <a:pt x="109770" y="122331"/>
                    <a:pt x="109730" y="122101"/>
                  </a:cubicBezTo>
                  <a:cubicBezTo>
                    <a:pt x="110296" y="121436"/>
                    <a:pt x="110348" y="120536"/>
                    <a:pt x="109906" y="119852"/>
                  </a:cubicBezTo>
                  <a:cubicBezTo>
                    <a:pt x="110018" y="119794"/>
                    <a:pt x="110101" y="119686"/>
                    <a:pt x="110088" y="119514"/>
                  </a:cubicBezTo>
                  <a:cubicBezTo>
                    <a:pt x="110032" y="118739"/>
                    <a:pt x="109690" y="118180"/>
                    <a:pt x="109193" y="117732"/>
                  </a:cubicBezTo>
                  <a:cubicBezTo>
                    <a:pt x="109086" y="114057"/>
                    <a:pt x="103867" y="112408"/>
                    <a:pt x="99993" y="112408"/>
                  </a:cubicBezTo>
                  <a:cubicBezTo>
                    <a:pt x="99389" y="112408"/>
                    <a:pt x="98818" y="112448"/>
                    <a:pt x="98304" y="112527"/>
                  </a:cubicBezTo>
                  <a:cubicBezTo>
                    <a:pt x="99293" y="111133"/>
                    <a:pt x="100600" y="108465"/>
                    <a:pt x="98875" y="107954"/>
                  </a:cubicBezTo>
                  <a:cubicBezTo>
                    <a:pt x="98767" y="107922"/>
                    <a:pt x="98657" y="107908"/>
                    <a:pt x="98545" y="107908"/>
                  </a:cubicBezTo>
                  <a:cubicBezTo>
                    <a:pt x="97759" y="107908"/>
                    <a:pt x="96886" y="108614"/>
                    <a:pt x="96370" y="109045"/>
                  </a:cubicBezTo>
                  <a:cubicBezTo>
                    <a:pt x="94764" y="110390"/>
                    <a:pt x="92947" y="111872"/>
                    <a:pt x="90814" y="112272"/>
                  </a:cubicBezTo>
                  <a:cubicBezTo>
                    <a:pt x="90568" y="111735"/>
                    <a:pt x="90212" y="111256"/>
                    <a:pt x="89767" y="110867"/>
                  </a:cubicBezTo>
                  <a:cubicBezTo>
                    <a:pt x="89748" y="110628"/>
                    <a:pt x="89618" y="110410"/>
                    <a:pt x="89342" y="110373"/>
                  </a:cubicBezTo>
                  <a:cubicBezTo>
                    <a:pt x="87778" y="110160"/>
                    <a:pt x="86203" y="110013"/>
                    <a:pt x="84624" y="109890"/>
                  </a:cubicBezTo>
                  <a:cubicBezTo>
                    <a:pt x="89138" y="108637"/>
                    <a:pt x="93884" y="107377"/>
                    <a:pt x="98095" y="105621"/>
                  </a:cubicBezTo>
                  <a:close/>
                  <a:moveTo>
                    <a:pt x="68767" y="120991"/>
                  </a:moveTo>
                  <a:cubicBezTo>
                    <a:pt x="70467" y="121096"/>
                    <a:pt x="72172" y="121175"/>
                    <a:pt x="73886" y="121217"/>
                  </a:cubicBezTo>
                  <a:cubicBezTo>
                    <a:pt x="77640" y="124813"/>
                    <a:pt x="82012" y="127898"/>
                    <a:pt x="86092" y="131107"/>
                  </a:cubicBezTo>
                  <a:cubicBezTo>
                    <a:pt x="85990" y="132482"/>
                    <a:pt x="86063" y="133875"/>
                    <a:pt x="85929" y="135255"/>
                  </a:cubicBezTo>
                  <a:cubicBezTo>
                    <a:pt x="85926" y="135299"/>
                    <a:pt x="85917" y="135344"/>
                    <a:pt x="85911" y="135388"/>
                  </a:cubicBezTo>
                  <a:cubicBezTo>
                    <a:pt x="80385" y="130380"/>
                    <a:pt x="74370" y="125914"/>
                    <a:pt x="68767" y="120991"/>
                  </a:cubicBezTo>
                  <a:close/>
                  <a:moveTo>
                    <a:pt x="124776" y="121442"/>
                  </a:moveTo>
                  <a:lnTo>
                    <a:pt x="124776" y="121442"/>
                  </a:lnTo>
                  <a:cubicBezTo>
                    <a:pt x="124423" y="123467"/>
                    <a:pt x="124133" y="125447"/>
                    <a:pt x="123474" y="127429"/>
                  </a:cubicBezTo>
                  <a:cubicBezTo>
                    <a:pt x="111542" y="131265"/>
                    <a:pt x="100348" y="133336"/>
                    <a:pt x="87188" y="136782"/>
                  </a:cubicBezTo>
                  <a:cubicBezTo>
                    <a:pt x="87200" y="136643"/>
                    <a:pt x="87146" y="136509"/>
                    <a:pt x="87045" y="136416"/>
                  </a:cubicBezTo>
                  <a:cubicBezTo>
                    <a:pt x="87079" y="136136"/>
                    <a:pt x="87115" y="135853"/>
                    <a:pt x="87145" y="135586"/>
                  </a:cubicBezTo>
                  <a:cubicBezTo>
                    <a:pt x="87308" y="134179"/>
                    <a:pt x="87390" y="132658"/>
                    <a:pt x="87160" y="131235"/>
                  </a:cubicBezTo>
                  <a:cubicBezTo>
                    <a:pt x="87161" y="131234"/>
                    <a:pt x="87161" y="131232"/>
                    <a:pt x="87163" y="131231"/>
                  </a:cubicBezTo>
                  <a:cubicBezTo>
                    <a:pt x="87549" y="131247"/>
                    <a:pt x="87934" y="131255"/>
                    <a:pt x="88318" y="131255"/>
                  </a:cubicBezTo>
                  <a:cubicBezTo>
                    <a:pt x="94599" y="131255"/>
                    <a:pt x="100581" y="129163"/>
                    <a:pt x="106486" y="127127"/>
                  </a:cubicBezTo>
                  <a:cubicBezTo>
                    <a:pt x="112524" y="125045"/>
                    <a:pt x="118671" y="123274"/>
                    <a:pt x="124776" y="121442"/>
                  </a:cubicBezTo>
                  <a:close/>
                  <a:moveTo>
                    <a:pt x="45847" y="64449"/>
                  </a:moveTo>
                  <a:cubicBezTo>
                    <a:pt x="48075" y="66747"/>
                    <a:pt x="50620" y="68545"/>
                    <a:pt x="53671" y="70081"/>
                  </a:cubicBezTo>
                  <a:cubicBezTo>
                    <a:pt x="56293" y="71403"/>
                    <a:pt x="59323" y="72375"/>
                    <a:pt x="62447" y="72865"/>
                  </a:cubicBezTo>
                  <a:cubicBezTo>
                    <a:pt x="66810" y="77695"/>
                    <a:pt x="65615" y="84463"/>
                    <a:pt x="65805" y="90563"/>
                  </a:cubicBezTo>
                  <a:cubicBezTo>
                    <a:pt x="65952" y="95257"/>
                    <a:pt x="66225" y="99975"/>
                    <a:pt x="66897" y="104626"/>
                  </a:cubicBezTo>
                  <a:cubicBezTo>
                    <a:pt x="62493" y="105980"/>
                    <a:pt x="57485" y="107512"/>
                    <a:pt x="52731" y="107512"/>
                  </a:cubicBezTo>
                  <a:cubicBezTo>
                    <a:pt x="51902" y="107512"/>
                    <a:pt x="51080" y="107465"/>
                    <a:pt x="50271" y="107363"/>
                  </a:cubicBezTo>
                  <a:cubicBezTo>
                    <a:pt x="49782" y="103790"/>
                    <a:pt x="48880" y="100303"/>
                    <a:pt x="48539" y="96703"/>
                  </a:cubicBezTo>
                  <a:cubicBezTo>
                    <a:pt x="48261" y="93774"/>
                    <a:pt x="48449" y="90826"/>
                    <a:pt x="47740" y="87956"/>
                  </a:cubicBezTo>
                  <a:cubicBezTo>
                    <a:pt x="47685" y="87735"/>
                    <a:pt x="47493" y="87632"/>
                    <a:pt x="47301" y="87632"/>
                  </a:cubicBezTo>
                  <a:cubicBezTo>
                    <a:pt x="47063" y="87632"/>
                    <a:pt x="46824" y="87790"/>
                    <a:pt x="46840" y="88078"/>
                  </a:cubicBezTo>
                  <a:cubicBezTo>
                    <a:pt x="47212" y="94747"/>
                    <a:pt x="47372" y="101238"/>
                    <a:pt x="49210" y="107725"/>
                  </a:cubicBezTo>
                  <a:cubicBezTo>
                    <a:pt x="49213" y="107736"/>
                    <a:pt x="49220" y="107743"/>
                    <a:pt x="49224" y="107754"/>
                  </a:cubicBezTo>
                  <a:cubicBezTo>
                    <a:pt x="49219" y="107881"/>
                    <a:pt x="49278" y="108006"/>
                    <a:pt x="49443" y="108083"/>
                  </a:cubicBezTo>
                  <a:cubicBezTo>
                    <a:pt x="49936" y="108312"/>
                    <a:pt x="50433" y="108463"/>
                    <a:pt x="50934" y="108566"/>
                  </a:cubicBezTo>
                  <a:cubicBezTo>
                    <a:pt x="53057" y="114773"/>
                    <a:pt x="54793" y="119239"/>
                    <a:pt x="61786" y="120297"/>
                  </a:cubicBezTo>
                  <a:cubicBezTo>
                    <a:pt x="62476" y="120401"/>
                    <a:pt x="63176" y="120476"/>
                    <a:pt x="63873" y="120558"/>
                  </a:cubicBezTo>
                  <a:cubicBezTo>
                    <a:pt x="65712" y="122717"/>
                    <a:pt x="67687" y="124820"/>
                    <a:pt x="69741" y="126875"/>
                  </a:cubicBezTo>
                  <a:cubicBezTo>
                    <a:pt x="64163" y="130547"/>
                    <a:pt x="57803" y="133648"/>
                    <a:pt x="51507" y="135706"/>
                  </a:cubicBezTo>
                  <a:cubicBezTo>
                    <a:pt x="47772" y="136927"/>
                    <a:pt x="42470" y="138412"/>
                    <a:pt x="37652" y="138412"/>
                  </a:cubicBezTo>
                  <a:cubicBezTo>
                    <a:pt x="34782" y="138412"/>
                    <a:pt x="32084" y="137885"/>
                    <a:pt x="29991" y="136463"/>
                  </a:cubicBezTo>
                  <a:cubicBezTo>
                    <a:pt x="30472" y="134892"/>
                    <a:pt x="30578" y="133110"/>
                    <a:pt x="30725" y="131495"/>
                  </a:cubicBezTo>
                  <a:cubicBezTo>
                    <a:pt x="30790" y="130789"/>
                    <a:pt x="30826" y="130076"/>
                    <a:pt x="30830" y="129363"/>
                  </a:cubicBezTo>
                  <a:cubicBezTo>
                    <a:pt x="31366" y="130340"/>
                    <a:pt x="31935" y="131292"/>
                    <a:pt x="32580" y="132182"/>
                  </a:cubicBezTo>
                  <a:cubicBezTo>
                    <a:pt x="32671" y="132308"/>
                    <a:pt x="32797" y="132360"/>
                    <a:pt x="32922" y="132360"/>
                  </a:cubicBezTo>
                  <a:cubicBezTo>
                    <a:pt x="33210" y="132360"/>
                    <a:pt x="33486" y="132079"/>
                    <a:pt x="33279" y="131774"/>
                  </a:cubicBezTo>
                  <a:cubicBezTo>
                    <a:pt x="32167" y="130131"/>
                    <a:pt x="31254" y="128303"/>
                    <a:pt x="30490" y="126366"/>
                  </a:cubicBezTo>
                  <a:cubicBezTo>
                    <a:pt x="30465" y="126272"/>
                    <a:pt x="30455" y="126176"/>
                    <a:pt x="30427" y="126082"/>
                  </a:cubicBezTo>
                  <a:cubicBezTo>
                    <a:pt x="30407" y="126014"/>
                    <a:pt x="30360" y="125978"/>
                    <a:pt x="30316" y="125939"/>
                  </a:cubicBezTo>
                  <a:cubicBezTo>
                    <a:pt x="26634" y="116213"/>
                    <a:pt x="26957" y="103563"/>
                    <a:pt x="28754" y="94153"/>
                  </a:cubicBezTo>
                  <a:lnTo>
                    <a:pt x="28755" y="94153"/>
                  </a:lnTo>
                  <a:cubicBezTo>
                    <a:pt x="30916" y="82842"/>
                    <a:pt x="35916" y="70855"/>
                    <a:pt x="45847" y="64449"/>
                  </a:cubicBezTo>
                  <a:close/>
                  <a:moveTo>
                    <a:pt x="65492" y="120750"/>
                  </a:moveTo>
                  <a:lnTo>
                    <a:pt x="65492" y="120750"/>
                  </a:lnTo>
                  <a:cubicBezTo>
                    <a:pt x="66079" y="120807"/>
                    <a:pt x="66674" y="120836"/>
                    <a:pt x="67263" y="120880"/>
                  </a:cubicBezTo>
                  <a:cubicBezTo>
                    <a:pt x="70042" y="124105"/>
                    <a:pt x="73664" y="126704"/>
                    <a:pt x="76911" y="129426"/>
                  </a:cubicBezTo>
                  <a:cubicBezTo>
                    <a:pt x="79821" y="131865"/>
                    <a:pt x="82696" y="134374"/>
                    <a:pt x="85713" y="136683"/>
                  </a:cubicBezTo>
                  <a:cubicBezTo>
                    <a:pt x="85558" y="137537"/>
                    <a:pt x="85385" y="138398"/>
                    <a:pt x="85363" y="139244"/>
                  </a:cubicBezTo>
                  <a:cubicBezTo>
                    <a:pt x="80851" y="134910"/>
                    <a:pt x="76302" y="130444"/>
                    <a:pt x="71636" y="126168"/>
                  </a:cubicBezTo>
                  <a:lnTo>
                    <a:pt x="71636" y="126166"/>
                  </a:lnTo>
                  <a:cubicBezTo>
                    <a:pt x="71593" y="126105"/>
                    <a:pt x="71536" y="126053"/>
                    <a:pt x="71470" y="126015"/>
                  </a:cubicBezTo>
                  <a:cubicBezTo>
                    <a:pt x="69501" y="124215"/>
                    <a:pt x="67509" y="122460"/>
                    <a:pt x="65492" y="120750"/>
                  </a:cubicBezTo>
                  <a:close/>
                  <a:moveTo>
                    <a:pt x="123664" y="128684"/>
                  </a:moveTo>
                  <a:cubicBezTo>
                    <a:pt x="123696" y="128776"/>
                    <a:pt x="123732" y="128866"/>
                    <a:pt x="123755" y="128961"/>
                  </a:cubicBezTo>
                  <a:cubicBezTo>
                    <a:pt x="123846" y="129322"/>
                    <a:pt x="123855" y="129695"/>
                    <a:pt x="123846" y="130066"/>
                  </a:cubicBezTo>
                  <a:cubicBezTo>
                    <a:pt x="111448" y="133240"/>
                    <a:pt x="101757" y="136617"/>
                    <a:pt x="86148" y="139789"/>
                  </a:cubicBezTo>
                  <a:cubicBezTo>
                    <a:pt x="86519" y="139153"/>
                    <a:pt x="86728" y="138412"/>
                    <a:pt x="86869" y="137654"/>
                  </a:cubicBezTo>
                  <a:cubicBezTo>
                    <a:pt x="102008" y="134880"/>
                    <a:pt x="112776" y="131455"/>
                    <a:pt x="123664" y="128684"/>
                  </a:cubicBezTo>
                  <a:close/>
                  <a:moveTo>
                    <a:pt x="70518" y="127650"/>
                  </a:moveTo>
                  <a:cubicBezTo>
                    <a:pt x="74323" y="131393"/>
                    <a:pt x="78383" y="134955"/>
                    <a:pt x="82430" y="138310"/>
                  </a:cubicBezTo>
                  <a:cubicBezTo>
                    <a:pt x="80636" y="139154"/>
                    <a:pt x="78870" y="140007"/>
                    <a:pt x="77100" y="140820"/>
                  </a:cubicBezTo>
                  <a:cubicBezTo>
                    <a:pt x="72938" y="142745"/>
                    <a:pt x="66129" y="144510"/>
                    <a:pt x="58869" y="144510"/>
                  </a:cubicBezTo>
                  <a:cubicBezTo>
                    <a:pt x="52480" y="144510"/>
                    <a:pt x="45743" y="143143"/>
                    <a:pt x="40153" y="139314"/>
                  </a:cubicBezTo>
                  <a:cubicBezTo>
                    <a:pt x="40464" y="139274"/>
                    <a:pt x="40777" y="139235"/>
                    <a:pt x="41088" y="139187"/>
                  </a:cubicBezTo>
                  <a:cubicBezTo>
                    <a:pt x="41116" y="139221"/>
                    <a:pt x="41146" y="139249"/>
                    <a:pt x="41175" y="139283"/>
                  </a:cubicBezTo>
                  <a:cubicBezTo>
                    <a:pt x="41308" y="139218"/>
                    <a:pt x="41452" y="139176"/>
                    <a:pt x="41601" y="139158"/>
                  </a:cubicBezTo>
                  <a:cubicBezTo>
                    <a:pt x="41822" y="139125"/>
                    <a:pt x="42042" y="139105"/>
                    <a:pt x="42264" y="139089"/>
                  </a:cubicBezTo>
                  <a:cubicBezTo>
                    <a:pt x="42233" y="139062"/>
                    <a:pt x="42202" y="139036"/>
                    <a:pt x="42171" y="139010"/>
                  </a:cubicBezTo>
                  <a:cubicBezTo>
                    <a:pt x="43828" y="138717"/>
                    <a:pt x="45448" y="138356"/>
                    <a:pt x="46950" y="138049"/>
                  </a:cubicBezTo>
                  <a:cubicBezTo>
                    <a:pt x="55019" y="136404"/>
                    <a:pt x="63719" y="132427"/>
                    <a:pt x="70518" y="127650"/>
                  </a:cubicBezTo>
                  <a:close/>
                  <a:moveTo>
                    <a:pt x="120178" y="138001"/>
                  </a:moveTo>
                  <a:cubicBezTo>
                    <a:pt x="124581" y="138001"/>
                    <a:pt x="119643" y="142858"/>
                    <a:pt x="118168" y="143841"/>
                  </a:cubicBezTo>
                  <a:cubicBezTo>
                    <a:pt x="116448" y="144988"/>
                    <a:pt x="114593" y="145723"/>
                    <a:pt x="112697" y="146476"/>
                  </a:cubicBezTo>
                  <a:cubicBezTo>
                    <a:pt x="112186" y="143868"/>
                    <a:pt x="111610" y="141273"/>
                    <a:pt x="110932" y="138715"/>
                  </a:cubicBezTo>
                  <a:lnTo>
                    <a:pt x="110932" y="138715"/>
                  </a:lnTo>
                  <a:cubicBezTo>
                    <a:pt x="111659" y="138966"/>
                    <a:pt x="112373" y="139063"/>
                    <a:pt x="113083" y="139063"/>
                  </a:cubicBezTo>
                  <a:cubicBezTo>
                    <a:pt x="115290" y="139063"/>
                    <a:pt x="117455" y="138129"/>
                    <a:pt x="119840" y="138010"/>
                  </a:cubicBezTo>
                  <a:cubicBezTo>
                    <a:pt x="119958" y="138004"/>
                    <a:pt x="120071" y="138001"/>
                    <a:pt x="120178" y="138001"/>
                  </a:cubicBezTo>
                  <a:close/>
                  <a:moveTo>
                    <a:pt x="31453" y="138492"/>
                  </a:moveTo>
                  <a:cubicBezTo>
                    <a:pt x="33158" y="139251"/>
                    <a:pt x="35036" y="139531"/>
                    <a:pt x="36969" y="139531"/>
                  </a:cubicBezTo>
                  <a:cubicBezTo>
                    <a:pt x="37561" y="139531"/>
                    <a:pt x="38158" y="139505"/>
                    <a:pt x="38757" y="139458"/>
                  </a:cubicBezTo>
                  <a:cubicBezTo>
                    <a:pt x="43636" y="145167"/>
                    <a:pt x="55892" y="146072"/>
                    <a:pt x="62017" y="146072"/>
                  </a:cubicBezTo>
                  <a:cubicBezTo>
                    <a:pt x="63983" y="146072"/>
                    <a:pt x="65318" y="145978"/>
                    <a:pt x="65575" y="145921"/>
                  </a:cubicBezTo>
                  <a:lnTo>
                    <a:pt x="65575" y="145921"/>
                  </a:lnTo>
                  <a:cubicBezTo>
                    <a:pt x="64213" y="146817"/>
                    <a:pt x="62903" y="147780"/>
                    <a:pt x="61735" y="148818"/>
                  </a:cubicBezTo>
                  <a:cubicBezTo>
                    <a:pt x="44966" y="148515"/>
                    <a:pt x="34587" y="147946"/>
                    <a:pt x="17361" y="146948"/>
                  </a:cubicBezTo>
                  <a:cubicBezTo>
                    <a:pt x="19544" y="145923"/>
                    <a:pt x="21623" y="144445"/>
                    <a:pt x="23631" y="143279"/>
                  </a:cubicBezTo>
                  <a:cubicBezTo>
                    <a:pt x="26260" y="141752"/>
                    <a:pt x="29023" y="140330"/>
                    <a:pt x="31453" y="138492"/>
                  </a:cubicBezTo>
                  <a:close/>
                  <a:moveTo>
                    <a:pt x="29162" y="134884"/>
                  </a:moveTo>
                  <a:lnTo>
                    <a:pt x="29162" y="134884"/>
                  </a:lnTo>
                  <a:cubicBezTo>
                    <a:pt x="29103" y="135529"/>
                    <a:pt x="29069" y="136172"/>
                    <a:pt x="29131" y="136802"/>
                  </a:cubicBezTo>
                  <a:cubicBezTo>
                    <a:pt x="29136" y="136865"/>
                    <a:pt x="29171" y="136903"/>
                    <a:pt x="29197" y="136952"/>
                  </a:cubicBezTo>
                  <a:cubicBezTo>
                    <a:pt x="29201" y="137072"/>
                    <a:pt x="29259" y="137182"/>
                    <a:pt x="29355" y="137255"/>
                  </a:cubicBezTo>
                  <a:cubicBezTo>
                    <a:pt x="29695" y="137525"/>
                    <a:pt x="30054" y="137751"/>
                    <a:pt x="30416" y="137966"/>
                  </a:cubicBezTo>
                  <a:cubicBezTo>
                    <a:pt x="27816" y="139108"/>
                    <a:pt x="25361" y="140635"/>
                    <a:pt x="22895" y="142019"/>
                  </a:cubicBezTo>
                  <a:cubicBezTo>
                    <a:pt x="20118" y="143579"/>
                    <a:pt x="16785" y="144937"/>
                    <a:pt x="14522" y="147198"/>
                  </a:cubicBezTo>
                  <a:cubicBezTo>
                    <a:pt x="14265" y="147456"/>
                    <a:pt x="14480" y="147875"/>
                    <a:pt x="14808" y="147875"/>
                  </a:cubicBezTo>
                  <a:cubicBezTo>
                    <a:pt x="14841" y="147875"/>
                    <a:pt x="14874" y="147871"/>
                    <a:pt x="14909" y="147862"/>
                  </a:cubicBezTo>
                  <a:cubicBezTo>
                    <a:pt x="14945" y="147853"/>
                    <a:pt x="14979" y="147839"/>
                    <a:pt x="15015" y="147830"/>
                  </a:cubicBezTo>
                  <a:cubicBezTo>
                    <a:pt x="15047" y="147840"/>
                    <a:pt x="15076" y="147856"/>
                    <a:pt x="15115" y="147861"/>
                  </a:cubicBezTo>
                  <a:cubicBezTo>
                    <a:pt x="30607" y="149766"/>
                    <a:pt x="46711" y="149809"/>
                    <a:pt x="62313" y="150239"/>
                  </a:cubicBezTo>
                  <a:cubicBezTo>
                    <a:pt x="62321" y="150239"/>
                    <a:pt x="62329" y="150239"/>
                    <a:pt x="62337" y="150239"/>
                  </a:cubicBezTo>
                  <a:cubicBezTo>
                    <a:pt x="62834" y="150239"/>
                    <a:pt x="63031" y="149807"/>
                    <a:pt x="62954" y="149425"/>
                  </a:cubicBezTo>
                  <a:cubicBezTo>
                    <a:pt x="64173" y="148636"/>
                    <a:pt x="65329" y="147683"/>
                    <a:pt x="66482" y="146842"/>
                  </a:cubicBezTo>
                  <a:cubicBezTo>
                    <a:pt x="67265" y="146270"/>
                    <a:pt x="68035" y="145684"/>
                    <a:pt x="68791" y="145084"/>
                  </a:cubicBezTo>
                  <a:cubicBezTo>
                    <a:pt x="73830" y="143604"/>
                    <a:pt x="78784" y="141404"/>
                    <a:pt x="83244" y="139283"/>
                  </a:cubicBezTo>
                  <a:cubicBezTo>
                    <a:pt x="83317" y="139248"/>
                    <a:pt x="83383" y="139198"/>
                    <a:pt x="83436" y="139136"/>
                  </a:cubicBezTo>
                  <a:cubicBezTo>
                    <a:pt x="83867" y="139490"/>
                    <a:pt x="84298" y="139846"/>
                    <a:pt x="84726" y="140196"/>
                  </a:cubicBezTo>
                  <a:cubicBezTo>
                    <a:pt x="77245" y="143780"/>
                    <a:pt x="69981" y="147896"/>
                    <a:pt x="62664" y="151804"/>
                  </a:cubicBezTo>
                  <a:cubicBezTo>
                    <a:pt x="62632" y="151797"/>
                    <a:pt x="62600" y="151793"/>
                    <a:pt x="62568" y="151793"/>
                  </a:cubicBezTo>
                  <a:cubicBezTo>
                    <a:pt x="62456" y="151793"/>
                    <a:pt x="62347" y="151836"/>
                    <a:pt x="62264" y="151916"/>
                  </a:cubicBezTo>
                  <a:cubicBezTo>
                    <a:pt x="62233" y="151908"/>
                    <a:pt x="62206" y="151894"/>
                    <a:pt x="62172" y="151891"/>
                  </a:cubicBezTo>
                  <a:cubicBezTo>
                    <a:pt x="42759" y="150546"/>
                    <a:pt x="23213" y="151199"/>
                    <a:pt x="3773" y="150027"/>
                  </a:cubicBezTo>
                  <a:cubicBezTo>
                    <a:pt x="12150" y="144835"/>
                    <a:pt x="21099" y="140567"/>
                    <a:pt x="29162" y="134884"/>
                  </a:cubicBezTo>
                  <a:close/>
                  <a:moveTo>
                    <a:pt x="109138" y="135433"/>
                  </a:moveTo>
                  <a:cubicBezTo>
                    <a:pt x="109279" y="136171"/>
                    <a:pt x="109435" y="136905"/>
                    <a:pt x="109583" y="137640"/>
                  </a:cubicBezTo>
                  <a:cubicBezTo>
                    <a:pt x="109499" y="137793"/>
                    <a:pt x="109514" y="137986"/>
                    <a:pt x="109679" y="138117"/>
                  </a:cubicBezTo>
                  <a:cubicBezTo>
                    <a:pt x="110896" y="144126"/>
                    <a:pt x="112273" y="150088"/>
                    <a:pt x="113238" y="156159"/>
                  </a:cubicBezTo>
                  <a:cubicBezTo>
                    <a:pt x="113241" y="156185"/>
                    <a:pt x="113257" y="156202"/>
                    <a:pt x="113264" y="156226"/>
                  </a:cubicBezTo>
                  <a:cubicBezTo>
                    <a:pt x="112422" y="157027"/>
                    <a:pt x="111749" y="157901"/>
                    <a:pt x="110595" y="158429"/>
                  </a:cubicBezTo>
                  <a:cubicBezTo>
                    <a:pt x="109184" y="159073"/>
                    <a:pt x="107695" y="159129"/>
                    <a:pt x="106200" y="159328"/>
                  </a:cubicBezTo>
                  <a:cubicBezTo>
                    <a:pt x="106181" y="159236"/>
                    <a:pt x="106140" y="159148"/>
                    <a:pt x="106082" y="159073"/>
                  </a:cubicBezTo>
                  <a:cubicBezTo>
                    <a:pt x="104314" y="156808"/>
                    <a:pt x="102910" y="154304"/>
                    <a:pt x="101594" y="151746"/>
                  </a:cubicBezTo>
                  <a:cubicBezTo>
                    <a:pt x="101581" y="151710"/>
                    <a:pt x="101563" y="151675"/>
                    <a:pt x="101540" y="151643"/>
                  </a:cubicBezTo>
                  <a:cubicBezTo>
                    <a:pt x="99329" y="147330"/>
                    <a:pt x="97364" y="142868"/>
                    <a:pt x="94349" y="139121"/>
                  </a:cubicBezTo>
                  <a:cubicBezTo>
                    <a:pt x="99293" y="138058"/>
                    <a:pt x="104229" y="136777"/>
                    <a:pt x="109138" y="135433"/>
                  </a:cubicBezTo>
                  <a:close/>
                  <a:moveTo>
                    <a:pt x="119791" y="155320"/>
                  </a:moveTo>
                  <a:cubicBezTo>
                    <a:pt x="120123" y="155320"/>
                    <a:pt x="120458" y="155331"/>
                    <a:pt x="120797" y="155356"/>
                  </a:cubicBezTo>
                  <a:cubicBezTo>
                    <a:pt x="122546" y="155487"/>
                    <a:pt x="124442" y="155847"/>
                    <a:pt x="125803" y="157055"/>
                  </a:cubicBezTo>
                  <a:cubicBezTo>
                    <a:pt x="126361" y="157551"/>
                    <a:pt x="126680" y="158189"/>
                    <a:pt x="127023" y="158823"/>
                  </a:cubicBezTo>
                  <a:cubicBezTo>
                    <a:pt x="125943" y="161445"/>
                    <a:pt x="121833" y="163630"/>
                    <a:pt x="119399" y="164869"/>
                  </a:cubicBezTo>
                  <a:cubicBezTo>
                    <a:pt x="117025" y="166079"/>
                    <a:pt x="114716" y="166499"/>
                    <a:pt x="112219" y="166499"/>
                  </a:cubicBezTo>
                  <a:cubicBezTo>
                    <a:pt x="111608" y="166499"/>
                    <a:pt x="110985" y="166474"/>
                    <a:pt x="110348" y="166429"/>
                  </a:cubicBezTo>
                  <a:cubicBezTo>
                    <a:pt x="109962" y="165181"/>
                    <a:pt x="109112" y="164005"/>
                    <a:pt x="108441" y="162901"/>
                  </a:cubicBezTo>
                  <a:cubicBezTo>
                    <a:pt x="107915" y="162037"/>
                    <a:pt x="107391" y="161125"/>
                    <a:pt x="106764" y="160312"/>
                  </a:cubicBezTo>
                  <a:lnTo>
                    <a:pt x="106764" y="160312"/>
                  </a:lnTo>
                  <a:cubicBezTo>
                    <a:pt x="106831" y="160314"/>
                    <a:pt x="106899" y="160314"/>
                    <a:pt x="106968" y="160314"/>
                  </a:cubicBezTo>
                  <a:cubicBezTo>
                    <a:pt x="109852" y="160314"/>
                    <a:pt x="113898" y="158912"/>
                    <a:pt x="114363" y="156076"/>
                  </a:cubicBezTo>
                  <a:cubicBezTo>
                    <a:pt x="114371" y="156031"/>
                    <a:pt x="114355" y="155997"/>
                    <a:pt x="114349" y="155958"/>
                  </a:cubicBezTo>
                  <a:cubicBezTo>
                    <a:pt x="114349" y="155946"/>
                    <a:pt x="114349" y="155934"/>
                    <a:pt x="114350" y="155923"/>
                  </a:cubicBezTo>
                  <a:cubicBezTo>
                    <a:pt x="116184" y="155671"/>
                    <a:pt x="117942" y="155320"/>
                    <a:pt x="119791" y="155320"/>
                  </a:cubicBezTo>
                  <a:close/>
                  <a:moveTo>
                    <a:pt x="95476" y="143229"/>
                  </a:moveTo>
                  <a:cubicBezTo>
                    <a:pt x="96162" y="144645"/>
                    <a:pt x="96861" y="146066"/>
                    <a:pt x="97579" y="147479"/>
                  </a:cubicBezTo>
                  <a:cubicBezTo>
                    <a:pt x="97577" y="147493"/>
                    <a:pt x="97569" y="147503"/>
                    <a:pt x="97567" y="147519"/>
                  </a:cubicBezTo>
                  <a:cubicBezTo>
                    <a:pt x="95874" y="160363"/>
                    <a:pt x="95765" y="173637"/>
                    <a:pt x="95184" y="186586"/>
                  </a:cubicBezTo>
                  <a:cubicBezTo>
                    <a:pt x="86299" y="190964"/>
                    <a:pt x="76847" y="194930"/>
                    <a:pt x="68424" y="200133"/>
                  </a:cubicBezTo>
                  <a:cubicBezTo>
                    <a:pt x="68421" y="186614"/>
                    <a:pt x="69549" y="171032"/>
                    <a:pt x="67754" y="157149"/>
                  </a:cubicBezTo>
                  <a:cubicBezTo>
                    <a:pt x="77164" y="152911"/>
                    <a:pt x="86287" y="147921"/>
                    <a:pt x="95476" y="143229"/>
                  </a:cubicBezTo>
                  <a:close/>
                  <a:moveTo>
                    <a:pt x="93567" y="139284"/>
                  </a:moveTo>
                  <a:cubicBezTo>
                    <a:pt x="94012" y="140199"/>
                    <a:pt x="94458" y="141125"/>
                    <a:pt x="94906" y="142053"/>
                  </a:cubicBezTo>
                  <a:cubicBezTo>
                    <a:pt x="85617" y="146814"/>
                    <a:pt x="76117" y="151334"/>
                    <a:pt x="67078" y="156557"/>
                  </a:cubicBezTo>
                  <a:cubicBezTo>
                    <a:pt x="66804" y="156715"/>
                    <a:pt x="66835" y="156999"/>
                    <a:pt x="66998" y="157170"/>
                  </a:cubicBezTo>
                  <a:cubicBezTo>
                    <a:pt x="67629" y="171552"/>
                    <a:pt x="67141" y="185744"/>
                    <a:pt x="67245" y="200109"/>
                  </a:cubicBezTo>
                  <a:cubicBezTo>
                    <a:pt x="67247" y="200406"/>
                    <a:pt x="67479" y="200602"/>
                    <a:pt x="67735" y="200666"/>
                  </a:cubicBezTo>
                  <a:cubicBezTo>
                    <a:pt x="67700" y="200844"/>
                    <a:pt x="67808" y="201051"/>
                    <a:pt x="67994" y="201051"/>
                  </a:cubicBezTo>
                  <a:cubicBezTo>
                    <a:pt x="68027" y="201051"/>
                    <a:pt x="68062" y="201045"/>
                    <a:pt x="68099" y="201031"/>
                  </a:cubicBezTo>
                  <a:cubicBezTo>
                    <a:pt x="77507" y="197484"/>
                    <a:pt x="86529" y="192276"/>
                    <a:pt x="95533" y="187765"/>
                  </a:cubicBezTo>
                  <a:cubicBezTo>
                    <a:pt x="95609" y="187793"/>
                    <a:pt x="95690" y="187807"/>
                    <a:pt x="95772" y="187807"/>
                  </a:cubicBezTo>
                  <a:cubicBezTo>
                    <a:pt x="96067" y="187807"/>
                    <a:pt x="96368" y="187627"/>
                    <a:pt x="96441" y="187279"/>
                  </a:cubicBezTo>
                  <a:cubicBezTo>
                    <a:pt x="96702" y="187076"/>
                    <a:pt x="96685" y="186753"/>
                    <a:pt x="96512" y="186520"/>
                  </a:cubicBezTo>
                  <a:cubicBezTo>
                    <a:pt x="97303" y="174112"/>
                    <a:pt x="98545" y="161453"/>
                    <a:pt x="98374" y="149013"/>
                  </a:cubicBezTo>
                  <a:lnTo>
                    <a:pt x="98374" y="149013"/>
                  </a:lnTo>
                  <a:cubicBezTo>
                    <a:pt x="99055" y="150311"/>
                    <a:pt x="99750" y="151601"/>
                    <a:pt x="100484" y="152862"/>
                  </a:cubicBezTo>
                  <a:cubicBezTo>
                    <a:pt x="99686" y="165846"/>
                    <a:pt x="99555" y="174514"/>
                    <a:pt x="98828" y="189510"/>
                  </a:cubicBezTo>
                  <a:cubicBezTo>
                    <a:pt x="93011" y="192374"/>
                    <a:pt x="87456" y="195807"/>
                    <a:pt x="81696" y="198793"/>
                  </a:cubicBezTo>
                  <a:cubicBezTo>
                    <a:pt x="76061" y="201713"/>
                    <a:pt x="70128" y="204153"/>
                    <a:pt x="64576" y="207216"/>
                  </a:cubicBezTo>
                  <a:cubicBezTo>
                    <a:pt x="64420" y="198221"/>
                    <a:pt x="63681" y="189225"/>
                    <a:pt x="63480" y="180225"/>
                  </a:cubicBezTo>
                  <a:cubicBezTo>
                    <a:pt x="63278" y="171169"/>
                    <a:pt x="63837" y="161904"/>
                    <a:pt x="63056" y="152877"/>
                  </a:cubicBezTo>
                  <a:cubicBezTo>
                    <a:pt x="70583" y="148849"/>
                    <a:pt x="78273" y="145005"/>
                    <a:pt x="85603" y="140630"/>
                  </a:cubicBezTo>
                  <a:cubicBezTo>
                    <a:pt x="85674" y="140677"/>
                    <a:pt x="85757" y="140702"/>
                    <a:pt x="85841" y="140702"/>
                  </a:cubicBezTo>
                  <a:cubicBezTo>
                    <a:pt x="85866" y="140702"/>
                    <a:pt x="85891" y="140700"/>
                    <a:pt x="85915" y="140696"/>
                  </a:cubicBezTo>
                  <a:cubicBezTo>
                    <a:pt x="88466" y="140302"/>
                    <a:pt x="91017" y="139820"/>
                    <a:pt x="93567" y="139284"/>
                  </a:cubicBezTo>
                  <a:close/>
                  <a:moveTo>
                    <a:pt x="2478" y="150959"/>
                  </a:moveTo>
                  <a:cubicBezTo>
                    <a:pt x="11876" y="152423"/>
                    <a:pt x="21532" y="152192"/>
                    <a:pt x="31020" y="152403"/>
                  </a:cubicBezTo>
                  <a:cubicBezTo>
                    <a:pt x="39805" y="152599"/>
                    <a:pt x="48650" y="153100"/>
                    <a:pt x="57452" y="153100"/>
                  </a:cubicBezTo>
                  <a:cubicBezTo>
                    <a:pt x="58965" y="153100"/>
                    <a:pt x="60477" y="153085"/>
                    <a:pt x="61987" y="153051"/>
                  </a:cubicBezTo>
                  <a:cubicBezTo>
                    <a:pt x="62001" y="153063"/>
                    <a:pt x="62021" y="153071"/>
                    <a:pt x="62036" y="153083"/>
                  </a:cubicBezTo>
                  <a:cubicBezTo>
                    <a:pt x="61881" y="165148"/>
                    <a:pt x="61682" y="171295"/>
                    <a:pt x="61915" y="180225"/>
                  </a:cubicBezTo>
                  <a:cubicBezTo>
                    <a:pt x="62153" y="189343"/>
                    <a:pt x="62212" y="198589"/>
                    <a:pt x="63182" y="207664"/>
                  </a:cubicBezTo>
                  <a:cubicBezTo>
                    <a:pt x="57370" y="207783"/>
                    <a:pt x="51557" y="207859"/>
                    <a:pt x="45744" y="207859"/>
                  </a:cubicBezTo>
                  <a:cubicBezTo>
                    <a:pt x="41401" y="207859"/>
                    <a:pt x="37059" y="207817"/>
                    <a:pt x="32717" y="207719"/>
                  </a:cubicBezTo>
                  <a:lnTo>
                    <a:pt x="32716" y="207719"/>
                  </a:lnTo>
                  <a:cubicBezTo>
                    <a:pt x="22608" y="207492"/>
                    <a:pt x="12455" y="206494"/>
                    <a:pt x="2350" y="206494"/>
                  </a:cubicBezTo>
                  <a:cubicBezTo>
                    <a:pt x="2108" y="206494"/>
                    <a:pt x="1866" y="206495"/>
                    <a:pt x="1625" y="206496"/>
                  </a:cubicBezTo>
                  <a:cubicBezTo>
                    <a:pt x="1322" y="186614"/>
                    <a:pt x="2032" y="170976"/>
                    <a:pt x="2478" y="150959"/>
                  </a:cubicBezTo>
                  <a:close/>
                  <a:moveTo>
                    <a:pt x="68066" y="1"/>
                  </a:moveTo>
                  <a:cubicBezTo>
                    <a:pt x="67234" y="1"/>
                    <a:pt x="66380" y="33"/>
                    <a:pt x="65502" y="96"/>
                  </a:cubicBezTo>
                  <a:cubicBezTo>
                    <a:pt x="59607" y="524"/>
                    <a:pt x="54029" y="2254"/>
                    <a:pt x="51667" y="8113"/>
                  </a:cubicBezTo>
                  <a:cubicBezTo>
                    <a:pt x="50911" y="8028"/>
                    <a:pt x="50145" y="7986"/>
                    <a:pt x="49375" y="7986"/>
                  </a:cubicBezTo>
                  <a:cubicBezTo>
                    <a:pt x="44987" y="7986"/>
                    <a:pt x="40472" y="9360"/>
                    <a:pt x="37097" y="12160"/>
                  </a:cubicBezTo>
                  <a:cubicBezTo>
                    <a:pt x="33708" y="14972"/>
                    <a:pt x="29961" y="19264"/>
                    <a:pt x="29467" y="23788"/>
                  </a:cubicBezTo>
                  <a:cubicBezTo>
                    <a:pt x="29456" y="23899"/>
                    <a:pt x="29504" y="23967"/>
                    <a:pt x="29573" y="24012"/>
                  </a:cubicBezTo>
                  <a:cubicBezTo>
                    <a:pt x="29636" y="24192"/>
                    <a:pt x="29796" y="24334"/>
                    <a:pt x="29969" y="24334"/>
                  </a:cubicBezTo>
                  <a:cubicBezTo>
                    <a:pt x="30064" y="24334"/>
                    <a:pt x="30162" y="24292"/>
                    <a:pt x="30250" y="24190"/>
                  </a:cubicBezTo>
                  <a:cubicBezTo>
                    <a:pt x="31106" y="23196"/>
                    <a:pt x="32176" y="22492"/>
                    <a:pt x="33458" y="22470"/>
                  </a:cubicBezTo>
                  <a:lnTo>
                    <a:pt x="33458" y="22470"/>
                  </a:lnTo>
                  <a:cubicBezTo>
                    <a:pt x="28754" y="30535"/>
                    <a:pt x="28787" y="41875"/>
                    <a:pt x="35841" y="48554"/>
                  </a:cubicBezTo>
                  <a:cubicBezTo>
                    <a:pt x="35877" y="51327"/>
                    <a:pt x="36946" y="53912"/>
                    <a:pt x="39584" y="55049"/>
                  </a:cubicBezTo>
                  <a:cubicBezTo>
                    <a:pt x="39593" y="55079"/>
                    <a:pt x="39593" y="55110"/>
                    <a:pt x="39609" y="55141"/>
                  </a:cubicBezTo>
                  <a:cubicBezTo>
                    <a:pt x="41293" y="58634"/>
                    <a:pt x="43095" y="61417"/>
                    <a:pt x="45169" y="63719"/>
                  </a:cubicBezTo>
                  <a:cubicBezTo>
                    <a:pt x="34882" y="68295"/>
                    <a:pt x="29792" y="82690"/>
                    <a:pt x="27745" y="92780"/>
                  </a:cubicBezTo>
                  <a:cubicBezTo>
                    <a:pt x="25648" y="103112"/>
                    <a:pt x="25142" y="116849"/>
                    <a:pt x="29744" y="127172"/>
                  </a:cubicBezTo>
                  <a:cubicBezTo>
                    <a:pt x="29737" y="128616"/>
                    <a:pt x="29732" y="130042"/>
                    <a:pt x="29587" y="131495"/>
                  </a:cubicBezTo>
                  <a:cubicBezTo>
                    <a:pt x="29510" y="132269"/>
                    <a:pt x="29380" y="133060"/>
                    <a:pt x="29272" y="133852"/>
                  </a:cubicBezTo>
                  <a:cubicBezTo>
                    <a:pt x="20244" y="139021"/>
                    <a:pt x="10879" y="143993"/>
                    <a:pt x="2202" y="149754"/>
                  </a:cubicBezTo>
                  <a:cubicBezTo>
                    <a:pt x="2108" y="149696"/>
                    <a:pt x="1997" y="149667"/>
                    <a:pt x="1886" y="149667"/>
                  </a:cubicBezTo>
                  <a:cubicBezTo>
                    <a:pt x="1609" y="149667"/>
                    <a:pt x="1329" y="149850"/>
                    <a:pt x="1304" y="150218"/>
                  </a:cubicBezTo>
                  <a:cubicBezTo>
                    <a:pt x="29" y="168872"/>
                    <a:pt x="0" y="187955"/>
                    <a:pt x="100" y="206653"/>
                  </a:cubicBezTo>
                  <a:cubicBezTo>
                    <a:pt x="102" y="207141"/>
                    <a:pt x="468" y="207380"/>
                    <a:pt x="840" y="207380"/>
                  </a:cubicBezTo>
                  <a:cubicBezTo>
                    <a:pt x="917" y="207380"/>
                    <a:pt x="995" y="207370"/>
                    <a:pt x="1070" y="207349"/>
                  </a:cubicBezTo>
                  <a:cubicBezTo>
                    <a:pt x="1107" y="207370"/>
                    <a:pt x="1147" y="207384"/>
                    <a:pt x="1190" y="207392"/>
                  </a:cubicBezTo>
                  <a:cubicBezTo>
                    <a:pt x="12907" y="209065"/>
                    <a:pt x="25030" y="209537"/>
                    <a:pt x="37124" y="209537"/>
                  </a:cubicBezTo>
                  <a:cubicBezTo>
                    <a:pt x="46212" y="209537"/>
                    <a:pt x="55285" y="209271"/>
                    <a:pt x="64157" y="209046"/>
                  </a:cubicBezTo>
                  <a:cubicBezTo>
                    <a:pt x="64575" y="209035"/>
                    <a:pt x="89325" y="197487"/>
                    <a:pt x="99466" y="190232"/>
                  </a:cubicBezTo>
                  <a:cubicBezTo>
                    <a:pt x="99681" y="190183"/>
                    <a:pt x="99878" y="190020"/>
                    <a:pt x="99915" y="189733"/>
                  </a:cubicBezTo>
                  <a:cubicBezTo>
                    <a:pt x="101363" y="178335"/>
                    <a:pt x="101563" y="166316"/>
                    <a:pt x="101619" y="154743"/>
                  </a:cubicBezTo>
                  <a:cubicBezTo>
                    <a:pt x="102741" y="156544"/>
                    <a:pt x="103936" y="158283"/>
                    <a:pt x="105244" y="159912"/>
                  </a:cubicBezTo>
                  <a:cubicBezTo>
                    <a:pt x="105267" y="159942"/>
                    <a:pt x="105294" y="159952"/>
                    <a:pt x="105318" y="159974"/>
                  </a:cubicBezTo>
                  <a:cubicBezTo>
                    <a:pt x="105350" y="160046"/>
                    <a:pt x="105407" y="160106"/>
                    <a:pt x="105477" y="160144"/>
                  </a:cubicBezTo>
                  <a:cubicBezTo>
                    <a:pt x="105973" y="161331"/>
                    <a:pt x="106710" y="162430"/>
                    <a:pt x="107366" y="163531"/>
                  </a:cubicBezTo>
                  <a:cubicBezTo>
                    <a:pt x="108067" y="164708"/>
                    <a:pt x="108665" y="166101"/>
                    <a:pt x="109616" y="167091"/>
                  </a:cubicBezTo>
                  <a:cubicBezTo>
                    <a:pt x="109710" y="167188"/>
                    <a:pt x="109821" y="167228"/>
                    <a:pt x="109931" y="167228"/>
                  </a:cubicBezTo>
                  <a:cubicBezTo>
                    <a:pt x="109984" y="167228"/>
                    <a:pt x="110037" y="167219"/>
                    <a:pt x="110088" y="167202"/>
                  </a:cubicBezTo>
                  <a:cubicBezTo>
                    <a:pt x="111137" y="167601"/>
                    <a:pt x="112218" y="167775"/>
                    <a:pt x="113302" y="167775"/>
                  </a:cubicBezTo>
                  <a:cubicBezTo>
                    <a:pt x="115611" y="167775"/>
                    <a:pt x="117936" y="166986"/>
                    <a:pt x="120002" y="165897"/>
                  </a:cubicBezTo>
                  <a:cubicBezTo>
                    <a:pt x="122204" y="164736"/>
                    <a:pt x="126738" y="162324"/>
                    <a:pt x="127844" y="159634"/>
                  </a:cubicBezTo>
                  <a:cubicBezTo>
                    <a:pt x="127876" y="159618"/>
                    <a:pt x="127909" y="159604"/>
                    <a:pt x="127934" y="159572"/>
                  </a:cubicBezTo>
                  <a:cubicBezTo>
                    <a:pt x="129406" y="157731"/>
                    <a:pt x="126090" y="155417"/>
                    <a:pt x="124623" y="154779"/>
                  </a:cubicBezTo>
                  <a:cubicBezTo>
                    <a:pt x="123286" y="154199"/>
                    <a:pt x="121387" y="153838"/>
                    <a:pt x="119485" y="153838"/>
                  </a:cubicBezTo>
                  <a:cubicBezTo>
                    <a:pt x="117536" y="153838"/>
                    <a:pt x="115584" y="154217"/>
                    <a:pt x="114232" y="155126"/>
                  </a:cubicBezTo>
                  <a:cubicBezTo>
                    <a:pt x="113822" y="152652"/>
                    <a:pt x="113402" y="150160"/>
                    <a:pt x="112931" y="147675"/>
                  </a:cubicBezTo>
                  <a:cubicBezTo>
                    <a:pt x="116856" y="146645"/>
                    <a:pt x="123382" y="143347"/>
                    <a:pt x="123210" y="138752"/>
                  </a:cubicBezTo>
                  <a:cubicBezTo>
                    <a:pt x="123152" y="137219"/>
                    <a:pt x="122251" y="136578"/>
                    <a:pt x="120785" y="136578"/>
                  </a:cubicBezTo>
                  <a:cubicBezTo>
                    <a:pt x="120766" y="136578"/>
                    <a:pt x="120746" y="136578"/>
                    <a:pt x="120726" y="136578"/>
                  </a:cubicBezTo>
                  <a:cubicBezTo>
                    <a:pt x="119342" y="136595"/>
                    <a:pt x="117908" y="137196"/>
                    <a:pt x="116552" y="137464"/>
                  </a:cubicBezTo>
                  <a:cubicBezTo>
                    <a:pt x="115473" y="137677"/>
                    <a:pt x="114488" y="137776"/>
                    <a:pt x="113511" y="137776"/>
                  </a:cubicBezTo>
                  <a:cubicBezTo>
                    <a:pt x="112562" y="137776"/>
                    <a:pt x="111621" y="137682"/>
                    <a:pt x="110610" y="137510"/>
                  </a:cubicBezTo>
                  <a:cubicBezTo>
                    <a:pt x="110396" y="136741"/>
                    <a:pt x="110173" y="135976"/>
                    <a:pt x="109936" y="135216"/>
                  </a:cubicBezTo>
                  <a:cubicBezTo>
                    <a:pt x="114887" y="133854"/>
                    <a:pt x="119809" y="132437"/>
                    <a:pt x="124682" y="131121"/>
                  </a:cubicBezTo>
                  <a:cubicBezTo>
                    <a:pt x="125099" y="131010"/>
                    <a:pt x="125185" y="130612"/>
                    <a:pt x="125059" y="130302"/>
                  </a:cubicBezTo>
                  <a:cubicBezTo>
                    <a:pt x="125079" y="130243"/>
                    <a:pt x="125092" y="130182"/>
                    <a:pt x="125095" y="130119"/>
                  </a:cubicBezTo>
                  <a:cubicBezTo>
                    <a:pt x="125136" y="129444"/>
                    <a:pt x="125006" y="128609"/>
                    <a:pt x="124624" y="127989"/>
                  </a:cubicBezTo>
                  <a:cubicBezTo>
                    <a:pt x="124633" y="127919"/>
                    <a:pt x="124656" y="127849"/>
                    <a:pt x="124644" y="127777"/>
                  </a:cubicBezTo>
                  <a:cubicBezTo>
                    <a:pt x="125397" y="125653"/>
                    <a:pt x="126050" y="123222"/>
                    <a:pt x="125940" y="120951"/>
                  </a:cubicBezTo>
                  <a:cubicBezTo>
                    <a:pt x="126244" y="120846"/>
                    <a:pt x="126475" y="120505"/>
                    <a:pt x="126244" y="120190"/>
                  </a:cubicBezTo>
                  <a:cubicBezTo>
                    <a:pt x="119133" y="110560"/>
                    <a:pt x="110190" y="105654"/>
                    <a:pt x="98285" y="104769"/>
                  </a:cubicBezTo>
                  <a:cubicBezTo>
                    <a:pt x="98273" y="104768"/>
                    <a:pt x="98261" y="104767"/>
                    <a:pt x="98250" y="104767"/>
                  </a:cubicBezTo>
                  <a:cubicBezTo>
                    <a:pt x="98156" y="104767"/>
                    <a:pt x="98066" y="104804"/>
                    <a:pt x="97997" y="104868"/>
                  </a:cubicBezTo>
                  <a:cubicBezTo>
                    <a:pt x="97928" y="104876"/>
                    <a:pt x="97858" y="104890"/>
                    <a:pt x="97788" y="104898"/>
                  </a:cubicBezTo>
                  <a:cubicBezTo>
                    <a:pt x="97765" y="104822"/>
                    <a:pt x="97729" y="104752"/>
                    <a:pt x="97681" y="104690"/>
                  </a:cubicBezTo>
                  <a:cubicBezTo>
                    <a:pt x="92670" y="98362"/>
                    <a:pt x="86837" y="90335"/>
                    <a:pt x="78455" y="88344"/>
                  </a:cubicBezTo>
                  <a:cubicBezTo>
                    <a:pt x="78409" y="88298"/>
                    <a:pt x="78349" y="88267"/>
                    <a:pt x="78265" y="88267"/>
                  </a:cubicBezTo>
                  <a:cubicBezTo>
                    <a:pt x="78256" y="88267"/>
                    <a:pt x="78246" y="88267"/>
                    <a:pt x="78236" y="88268"/>
                  </a:cubicBezTo>
                  <a:cubicBezTo>
                    <a:pt x="76299" y="88439"/>
                    <a:pt x="74331" y="89543"/>
                    <a:pt x="72568" y="90347"/>
                  </a:cubicBezTo>
                  <a:cubicBezTo>
                    <a:pt x="70807" y="91149"/>
                    <a:pt x="68976" y="91979"/>
                    <a:pt x="67380" y="93102"/>
                  </a:cubicBezTo>
                  <a:cubicBezTo>
                    <a:pt x="67245" y="89601"/>
                    <a:pt x="67128" y="86098"/>
                    <a:pt x="67053" y="82582"/>
                  </a:cubicBezTo>
                  <a:cubicBezTo>
                    <a:pt x="66975" y="78965"/>
                    <a:pt x="66557" y="75541"/>
                    <a:pt x="64177" y="73082"/>
                  </a:cubicBezTo>
                  <a:lnTo>
                    <a:pt x="64177" y="73082"/>
                  </a:lnTo>
                  <a:cubicBezTo>
                    <a:pt x="65100" y="73172"/>
                    <a:pt x="66026" y="73219"/>
                    <a:pt x="66948" y="73219"/>
                  </a:cubicBezTo>
                  <a:cubicBezTo>
                    <a:pt x="69551" y="73219"/>
                    <a:pt x="72116" y="72844"/>
                    <a:pt x="74464" y="72011"/>
                  </a:cubicBezTo>
                  <a:cubicBezTo>
                    <a:pt x="85098" y="68243"/>
                    <a:pt x="90786" y="58646"/>
                    <a:pt x="92116" y="48233"/>
                  </a:cubicBezTo>
                  <a:cubicBezTo>
                    <a:pt x="95956" y="46661"/>
                    <a:pt x="98836" y="40324"/>
                    <a:pt x="98083" y="36271"/>
                  </a:cubicBezTo>
                  <a:cubicBezTo>
                    <a:pt x="100930" y="36098"/>
                    <a:pt x="103714" y="35505"/>
                    <a:pt x="106255" y="34249"/>
                  </a:cubicBezTo>
                  <a:cubicBezTo>
                    <a:pt x="116379" y="29241"/>
                    <a:pt x="104709" y="20810"/>
                    <a:pt x="97192" y="19202"/>
                  </a:cubicBezTo>
                  <a:cubicBezTo>
                    <a:pt x="99918" y="16442"/>
                    <a:pt x="107379" y="10551"/>
                    <a:pt x="104878" y="6479"/>
                  </a:cubicBezTo>
                  <a:cubicBezTo>
                    <a:pt x="103988" y="5031"/>
                    <a:pt x="102162" y="4760"/>
                    <a:pt x="100487" y="4760"/>
                  </a:cubicBezTo>
                  <a:cubicBezTo>
                    <a:pt x="99893" y="4760"/>
                    <a:pt x="99318" y="4794"/>
                    <a:pt x="98811" y="4822"/>
                  </a:cubicBezTo>
                  <a:cubicBezTo>
                    <a:pt x="94747" y="5043"/>
                    <a:pt x="90662" y="6082"/>
                    <a:pt x="86880" y="7584"/>
                  </a:cubicBezTo>
                  <a:cubicBezTo>
                    <a:pt x="86865" y="7568"/>
                    <a:pt x="86859" y="7550"/>
                    <a:pt x="86842" y="7534"/>
                  </a:cubicBezTo>
                  <a:cubicBezTo>
                    <a:pt x="81072" y="2485"/>
                    <a:pt x="75419" y="1"/>
                    <a:pt x="680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2269;p45"/>
          <p:cNvGrpSpPr/>
          <p:nvPr/>
        </p:nvGrpSpPr>
        <p:grpSpPr>
          <a:xfrm rot="844541" flipH="1">
            <a:off x="1019304" y="2938389"/>
            <a:ext cx="421747" cy="296722"/>
            <a:chOff x="1285325" y="2237436"/>
            <a:chExt cx="342015" cy="240626"/>
          </a:xfrm>
        </p:grpSpPr>
        <p:sp>
          <p:nvSpPr>
            <p:cNvPr id="122" name="Google Shape;2270;p45"/>
            <p:cNvSpPr/>
            <p:nvPr/>
          </p:nvSpPr>
          <p:spPr>
            <a:xfrm>
              <a:off x="1532756" y="2328680"/>
              <a:ext cx="94585" cy="96664"/>
            </a:xfrm>
            <a:custGeom>
              <a:avLst/>
              <a:gdLst/>
              <a:ahLst/>
              <a:cxnLst/>
              <a:rect l="l" t="t" r="r" b="b"/>
              <a:pathLst>
                <a:path w="3366" h="3440" extrusionOk="0">
                  <a:moveTo>
                    <a:pt x="1382" y="0"/>
                  </a:moveTo>
                  <a:cubicBezTo>
                    <a:pt x="604" y="0"/>
                    <a:pt x="18" y="730"/>
                    <a:pt x="10" y="1719"/>
                  </a:cubicBezTo>
                  <a:cubicBezTo>
                    <a:pt x="1" y="2750"/>
                    <a:pt x="628" y="3422"/>
                    <a:pt x="1608" y="3440"/>
                  </a:cubicBezTo>
                  <a:cubicBezTo>
                    <a:pt x="1616" y="3440"/>
                    <a:pt x="1624" y="3440"/>
                    <a:pt x="1632" y="3440"/>
                  </a:cubicBezTo>
                  <a:cubicBezTo>
                    <a:pt x="2578" y="3440"/>
                    <a:pt x="3337" y="2673"/>
                    <a:pt x="3353" y="1701"/>
                  </a:cubicBezTo>
                  <a:cubicBezTo>
                    <a:pt x="3366" y="683"/>
                    <a:pt x="2629" y="35"/>
                    <a:pt x="1421" y="1"/>
                  </a:cubicBezTo>
                  <a:cubicBezTo>
                    <a:pt x="1408" y="1"/>
                    <a:pt x="1395" y="0"/>
                    <a:pt x="1382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271;p45"/>
            <p:cNvSpPr/>
            <p:nvPr/>
          </p:nvSpPr>
          <p:spPr>
            <a:xfrm>
              <a:off x="1455505" y="2245163"/>
              <a:ext cx="56565" cy="73060"/>
            </a:xfrm>
            <a:custGeom>
              <a:avLst/>
              <a:gdLst/>
              <a:ahLst/>
              <a:cxnLst/>
              <a:rect l="l" t="t" r="r" b="b"/>
              <a:pathLst>
                <a:path w="2013" h="2600" extrusionOk="0">
                  <a:moveTo>
                    <a:pt x="992" y="1"/>
                  </a:moveTo>
                  <a:cubicBezTo>
                    <a:pt x="386" y="1"/>
                    <a:pt x="25" y="481"/>
                    <a:pt x="12" y="1299"/>
                  </a:cubicBezTo>
                  <a:cubicBezTo>
                    <a:pt x="0" y="2057"/>
                    <a:pt x="412" y="2590"/>
                    <a:pt x="1008" y="2599"/>
                  </a:cubicBezTo>
                  <a:cubicBezTo>
                    <a:pt x="1010" y="2599"/>
                    <a:pt x="1012" y="2599"/>
                    <a:pt x="1013" y="2599"/>
                  </a:cubicBezTo>
                  <a:cubicBezTo>
                    <a:pt x="1588" y="2599"/>
                    <a:pt x="1992" y="2043"/>
                    <a:pt x="2004" y="1231"/>
                  </a:cubicBezTo>
                  <a:cubicBezTo>
                    <a:pt x="2013" y="528"/>
                    <a:pt x="1576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272;p45"/>
            <p:cNvSpPr/>
            <p:nvPr/>
          </p:nvSpPr>
          <p:spPr>
            <a:xfrm>
              <a:off x="1335345" y="2401490"/>
              <a:ext cx="127911" cy="76572"/>
            </a:xfrm>
            <a:custGeom>
              <a:avLst/>
              <a:gdLst/>
              <a:ahLst/>
              <a:cxnLst/>
              <a:rect l="l" t="t" r="r" b="b"/>
              <a:pathLst>
                <a:path w="4552" h="2725" extrusionOk="0">
                  <a:moveTo>
                    <a:pt x="911" y="831"/>
                  </a:moveTo>
                  <a:lnTo>
                    <a:pt x="911" y="831"/>
                  </a:lnTo>
                  <a:cubicBezTo>
                    <a:pt x="1352" y="856"/>
                    <a:pt x="1780" y="890"/>
                    <a:pt x="2204" y="903"/>
                  </a:cubicBezTo>
                  <a:cubicBezTo>
                    <a:pt x="2350" y="906"/>
                    <a:pt x="2496" y="907"/>
                    <a:pt x="2644" y="907"/>
                  </a:cubicBezTo>
                  <a:cubicBezTo>
                    <a:pt x="2939" y="907"/>
                    <a:pt x="3243" y="903"/>
                    <a:pt x="3569" y="903"/>
                  </a:cubicBezTo>
                  <a:cubicBezTo>
                    <a:pt x="3412" y="1678"/>
                    <a:pt x="3141" y="1898"/>
                    <a:pt x="2370" y="1898"/>
                  </a:cubicBezTo>
                  <a:cubicBezTo>
                    <a:pt x="2326" y="1898"/>
                    <a:pt x="2281" y="1897"/>
                    <a:pt x="2234" y="1896"/>
                  </a:cubicBezTo>
                  <a:cubicBezTo>
                    <a:pt x="1475" y="1871"/>
                    <a:pt x="1030" y="1538"/>
                    <a:pt x="911" y="831"/>
                  </a:cubicBezTo>
                  <a:close/>
                  <a:moveTo>
                    <a:pt x="1293" y="1"/>
                  </a:moveTo>
                  <a:cubicBezTo>
                    <a:pt x="941" y="141"/>
                    <a:pt x="420" y="183"/>
                    <a:pt x="276" y="443"/>
                  </a:cubicBezTo>
                  <a:cubicBezTo>
                    <a:pt x="1" y="929"/>
                    <a:pt x="179" y="1496"/>
                    <a:pt x="543" y="1951"/>
                  </a:cubicBezTo>
                  <a:cubicBezTo>
                    <a:pt x="593" y="2020"/>
                    <a:pt x="658" y="2075"/>
                    <a:pt x="717" y="2134"/>
                  </a:cubicBezTo>
                  <a:cubicBezTo>
                    <a:pt x="1148" y="2519"/>
                    <a:pt x="1811" y="2724"/>
                    <a:pt x="2454" y="2724"/>
                  </a:cubicBezTo>
                  <a:cubicBezTo>
                    <a:pt x="2879" y="2724"/>
                    <a:pt x="3295" y="2634"/>
                    <a:pt x="3628" y="2446"/>
                  </a:cubicBezTo>
                  <a:cubicBezTo>
                    <a:pt x="4099" y="2186"/>
                    <a:pt x="4552" y="1398"/>
                    <a:pt x="4327" y="993"/>
                  </a:cubicBezTo>
                  <a:cubicBezTo>
                    <a:pt x="4137" y="661"/>
                    <a:pt x="3721" y="316"/>
                    <a:pt x="3357" y="252"/>
                  </a:cubicBezTo>
                  <a:cubicBezTo>
                    <a:pt x="3089" y="203"/>
                    <a:pt x="2814" y="188"/>
                    <a:pt x="2536" y="188"/>
                  </a:cubicBezTo>
                  <a:cubicBezTo>
                    <a:pt x="2139" y="188"/>
                    <a:pt x="1736" y="218"/>
                    <a:pt x="1340" y="218"/>
                  </a:cubicBezTo>
                  <a:cubicBezTo>
                    <a:pt x="1323" y="146"/>
                    <a:pt x="1306" y="73"/>
                    <a:pt x="1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273;p45"/>
            <p:cNvSpPr/>
            <p:nvPr/>
          </p:nvSpPr>
          <p:spPr>
            <a:xfrm>
              <a:off x="1329387" y="2316512"/>
              <a:ext cx="53980" cy="67918"/>
            </a:xfrm>
            <a:custGeom>
              <a:avLst/>
              <a:gdLst/>
              <a:ahLst/>
              <a:cxnLst/>
              <a:rect l="l" t="t" r="r" b="b"/>
              <a:pathLst>
                <a:path w="1921" h="2417" extrusionOk="0">
                  <a:moveTo>
                    <a:pt x="1530" y="1"/>
                  </a:moveTo>
                  <a:cubicBezTo>
                    <a:pt x="1378" y="30"/>
                    <a:pt x="1182" y="13"/>
                    <a:pt x="1082" y="103"/>
                  </a:cubicBezTo>
                  <a:cubicBezTo>
                    <a:pt x="805" y="352"/>
                    <a:pt x="551" y="622"/>
                    <a:pt x="318" y="911"/>
                  </a:cubicBezTo>
                  <a:cubicBezTo>
                    <a:pt x="68" y="1218"/>
                    <a:pt x="0" y="1605"/>
                    <a:pt x="327" y="1865"/>
                  </a:cubicBezTo>
                  <a:cubicBezTo>
                    <a:pt x="645" y="2117"/>
                    <a:pt x="1048" y="2279"/>
                    <a:pt x="1433" y="2411"/>
                  </a:cubicBezTo>
                  <a:cubicBezTo>
                    <a:pt x="1445" y="2415"/>
                    <a:pt x="1457" y="2417"/>
                    <a:pt x="1471" y="2417"/>
                  </a:cubicBezTo>
                  <a:cubicBezTo>
                    <a:pt x="1594" y="2417"/>
                    <a:pt x="1771" y="2253"/>
                    <a:pt x="1921" y="2177"/>
                  </a:cubicBezTo>
                  <a:cubicBezTo>
                    <a:pt x="1810" y="2023"/>
                    <a:pt x="1734" y="1831"/>
                    <a:pt x="1589" y="1729"/>
                  </a:cubicBezTo>
                  <a:cubicBezTo>
                    <a:pt x="1407" y="1598"/>
                    <a:pt x="1175" y="1537"/>
                    <a:pt x="925" y="1432"/>
                  </a:cubicBezTo>
                  <a:cubicBezTo>
                    <a:pt x="1187" y="1073"/>
                    <a:pt x="1425" y="801"/>
                    <a:pt x="1589" y="494"/>
                  </a:cubicBezTo>
                  <a:cubicBezTo>
                    <a:pt x="1654" y="375"/>
                    <a:pt x="1555" y="166"/>
                    <a:pt x="15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274;p45"/>
            <p:cNvSpPr/>
            <p:nvPr/>
          </p:nvSpPr>
          <p:spPr>
            <a:xfrm>
              <a:off x="1285325" y="2237436"/>
              <a:ext cx="55301" cy="68789"/>
            </a:xfrm>
            <a:custGeom>
              <a:avLst/>
              <a:gdLst/>
              <a:ahLst/>
              <a:cxnLst/>
              <a:rect l="l" t="t" r="r" b="b"/>
              <a:pathLst>
                <a:path w="1968" h="2448" extrusionOk="0">
                  <a:moveTo>
                    <a:pt x="755" y="0"/>
                  </a:moveTo>
                  <a:cubicBezTo>
                    <a:pt x="709" y="0"/>
                    <a:pt x="665" y="5"/>
                    <a:pt x="624" y="15"/>
                  </a:cubicBezTo>
                  <a:cubicBezTo>
                    <a:pt x="399" y="71"/>
                    <a:pt x="196" y="441"/>
                    <a:pt x="90" y="713"/>
                  </a:cubicBezTo>
                  <a:cubicBezTo>
                    <a:pt x="1" y="952"/>
                    <a:pt x="30" y="1251"/>
                    <a:pt x="60" y="1518"/>
                  </a:cubicBezTo>
                  <a:cubicBezTo>
                    <a:pt x="103" y="1936"/>
                    <a:pt x="217" y="2354"/>
                    <a:pt x="713" y="2434"/>
                  </a:cubicBezTo>
                  <a:cubicBezTo>
                    <a:pt x="768" y="2443"/>
                    <a:pt x="821" y="2448"/>
                    <a:pt x="873" y="2448"/>
                  </a:cubicBezTo>
                  <a:cubicBezTo>
                    <a:pt x="1271" y="2448"/>
                    <a:pt x="1537" y="2180"/>
                    <a:pt x="1722" y="1821"/>
                  </a:cubicBezTo>
                  <a:cubicBezTo>
                    <a:pt x="1823" y="1613"/>
                    <a:pt x="1865" y="1375"/>
                    <a:pt x="1967" y="1059"/>
                  </a:cubicBezTo>
                  <a:cubicBezTo>
                    <a:pt x="1836" y="821"/>
                    <a:pt x="1742" y="475"/>
                    <a:pt x="1518" y="295"/>
                  </a:cubicBezTo>
                  <a:cubicBezTo>
                    <a:pt x="1317" y="137"/>
                    <a:pt x="1007" y="0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" name="Google Shape;1943;p45"/>
          <p:cNvGrpSpPr/>
          <p:nvPr/>
        </p:nvGrpSpPr>
        <p:grpSpPr>
          <a:xfrm rot="4240982">
            <a:off x="7567909" y="458685"/>
            <a:ext cx="1173968" cy="967393"/>
            <a:chOff x="355650" y="3293407"/>
            <a:chExt cx="1425105" cy="1174340"/>
          </a:xfrm>
        </p:grpSpPr>
        <p:sp>
          <p:nvSpPr>
            <p:cNvPr id="128" name="Google Shape;1944;p45"/>
            <p:cNvSpPr/>
            <p:nvPr/>
          </p:nvSpPr>
          <p:spPr>
            <a:xfrm>
              <a:off x="1273834" y="4009978"/>
              <a:ext cx="506921" cy="341989"/>
            </a:xfrm>
            <a:custGeom>
              <a:avLst/>
              <a:gdLst/>
              <a:ahLst/>
              <a:cxnLst/>
              <a:rect l="l" t="t" r="r" b="b"/>
              <a:pathLst>
                <a:path w="36581" h="24679" extrusionOk="0">
                  <a:moveTo>
                    <a:pt x="31166" y="964"/>
                  </a:moveTo>
                  <a:cubicBezTo>
                    <a:pt x="31974" y="964"/>
                    <a:pt x="32606" y="1530"/>
                    <a:pt x="33065" y="2663"/>
                  </a:cubicBezTo>
                  <a:cubicBezTo>
                    <a:pt x="33207" y="3722"/>
                    <a:pt x="32056" y="4744"/>
                    <a:pt x="31391" y="5384"/>
                  </a:cubicBezTo>
                  <a:cubicBezTo>
                    <a:pt x="30359" y="6380"/>
                    <a:pt x="29054" y="7127"/>
                    <a:pt x="27825" y="7849"/>
                  </a:cubicBezTo>
                  <a:cubicBezTo>
                    <a:pt x="25223" y="9381"/>
                    <a:pt x="22571" y="10820"/>
                    <a:pt x="19985" y="12385"/>
                  </a:cubicBezTo>
                  <a:cubicBezTo>
                    <a:pt x="16431" y="14533"/>
                    <a:pt x="12929" y="16766"/>
                    <a:pt x="9462" y="19051"/>
                  </a:cubicBezTo>
                  <a:cubicBezTo>
                    <a:pt x="7743" y="20185"/>
                    <a:pt x="6045" y="21346"/>
                    <a:pt x="4354" y="22518"/>
                  </a:cubicBezTo>
                  <a:cubicBezTo>
                    <a:pt x="3760" y="22930"/>
                    <a:pt x="3306" y="23106"/>
                    <a:pt x="2933" y="23106"/>
                  </a:cubicBezTo>
                  <a:cubicBezTo>
                    <a:pt x="2108" y="23106"/>
                    <a:pt x="1682" y="22241"/>
                    <a:pt x="1012" y="21160"/>
                  </a:cubicBezTo>
                  <a:lnTo>
                    <a:pt x="1012" y="21160"/>
                  </a:lnTo>
                  <a:cubicBezTo>
                    <a:pt x="6696" y="17370"/>
                    <a:pt x="12182" y="13293"/>
                    <a:pt x="17714" y="9286"/>
                  </a:cubicBezTo>
                  <a:cubicBezTo>
                    <a:pt x="21526" y="6523"/>
                    <a:pt x="25788" y="2599"/>
                    <a:pt x="30354" y="1131"/>
                  </a:cubicBezTo>
                  <a:cubicBezTo>
                    <a:pt x="30642" y="1019"/>
                    <a:pt x="30913" y="964"/>
                    <a:pt x="31166" y="964"/>
                  </a:cubicBezTo>
                  <a:close/>
                  <a:moveTo>
                    <a:pt x="31212" y="0"/>
                  </a:moveTo>
                  <a:cubicBezTo>
                    <a:pt x="28234" y="0"/>
                    <a:pt x="23834" y="3945"/>
                    <a:pt x="22177" y="5104"/>
                  </a:cubicBezTo>
                  <a:cubicBezTo>
                    <a:pt x="14832" y="10247"/>
                    <a:pt x="7729" y="15732"/>
                    <a:pt x="257" y="20694"/>
                  </a:cubicBezTo>
                  <a:cubicBezTo>
                    <a:pt x="212" y="20723"/>
                    <a:pt x="177" y="20757"/>
                    <a:pt x="150" y="20793"/>
                  </a:cubicBezTo>
                  <a:lnTo>
                    <a:pt x="150" y="20793"/>
                  </a:lnTo>
                  <a:cubicBezTo>
                    <a:pt x="42" y="20906"/>
                    <a:pt x="1" y="21073"/>
                    <a:pt x="113" y="21246"/>
                  </a:cubicBezTo>
                  <a:cubicBezTo>
                    <a:pt x="814" y="22331"/>
                    <a:pt x="1600" y="23337"/>
                    <a:pt x="2211" y="24476"/>
                  </a:cubicBezTo>
                  <a:cubicBezTo>
                    <a:pt x="2278" y="24599"/>
                    <a:pt x="2428" y="24679"/>
                    <a:pt x="2572" y="24679"/>
                  </a:cubicBezTo>
                  <a:cubicBezTo>
                    <a:pt x="2640" y="24679"/>
                    <a:pt x="2707" y="24661"/>
                    <a:pt x="2763" y="24621"/>
                  </a:cubicBezTo>
                  <a:cubicBezTo>
                    <a:pt x="10565" y="19103"/>
                    <a:pt x="18632" y="13705"/>
                    <a:pt x="27063" y="9198"/>
                  </a:cubicBezTo>
                  <a:cubicBezTo>
                    <a:pt x="29366" y="7965"/>
                    <a:pt x="36581" y="3996"/>
                    <a:pt x="32887" y="608"/>
                  </a:cubicBezTo>
                  <a:cubicBezTo>
                    <a:pt x="32421" y="181"/>
                    <a:pt x="31849" y="0"/>
                    <a:pt x="3121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945;p45"/>
            <p:cNvSpPr/>
            <p:nvPr/>
          </p:nvSpPr>
          <p:spPr>
            <a:xfrm>
              <a:off x="1216090" y="4297522"/>
              <a:ext cx="104638" cy="86429"/>
            </a:xfrm>
            <a:custGeom>
              <a:avLst/>
              <a:gdLst/>
              <a:ahLst/>
              <a:cxnLst/>
              <a:rect l="l" t="t" r="r" b="b"/>
              <a:pathLst>
                <a:path w="7551" h="6237" extrusionOk="0">
                  <a:moveTo>
                    <a:pt x="4620" y="1"/>
                  </a:moveTo>
                  <a:cubicBezTo>
                    <a:pt x="4558" y="1"/>
                    <a:pt x="4492" y="17"/>
                    <a:pt x="4425" y="53"/>
                  </a:cubicBezTo>
                  <a:cubicBezTo>
                    <a:pt x="3001" y="814"/>
                    <a:pt x="1572" y="1555"/>
                    <a:pt x="279" y="2528"/>
                  </a:cubicBezTo>
                  <a:cubicBezTo>
                    <a:pt x="115" y="2653"/>
                    <a:pt x="1" y="2883"/>
                    <a:pt x="136" y="3080"/>
                  </a:cubicBezTo>
                  <a:cubicBezTo>
                    <a:pt x="809" y="4062"/>
                    <a:pt x="1420" y="5083"/>
                    <a:pt x="2126" y="6040"/>
                  </a:cubicBezTo>
                  <a:cubicBezTo>
                    <a:pt x="2220" y="6167"/>
                    <a:pt x="2339" y="6236"/>
                    <a:pt x="2473" y="6236"/>
                  </a:cubicBezTo>
                  <a:cubicBezTo>
                    <a:pt x="2539" y="6236"/>
                    <a:pt x="2608" y="6220"/>
                    <a:pt x="2679" y="6186"/>
                  </a:cubicBezTo>
                  <a:cubicBezTo>
                    <a:pt x="4276" y="5415"/>
                    <a:pt x="6059" y="4595"/>
                    <a:pt x="7281" y="3271"/>
                  </a:cubicBezTo>
                  <a:cubicBezTo>
                    <a:pt x="7551" y="2977"/>
                    <a:pt x="7280" y="2572"/>
                    <a:pt x="6979" y="2572"/>
                  </a:cubicBezTo>
                  <a:cubicBezTo>
                    <a:pt x="6887" y="2572"/>
                    <a:pt x="6793" y="2610"/>
                    <a:pt x="6710" y="2699"/>
                  </a:cubicBezTo>
                  <a:cubicBezTo>
                    <a:pt x="5624" y="3876"/>
                    <a:pt x="4049" y="4634"/>
                    <a:pt x="2602" y="5329"/>
                  </a:cubicBezTo>
                  <a:lnTo>
                    <a:pt x="2602" y="5329"/>
                  </a:lnTo>
                  <a:cubicBezTo>
                    <a:pt x="2057" y="4558"/>
                    <a:pt x="1561" y="3755"/>
                    <a:pt x="1035" y="2972"/>
                  </a:cubicBezTo>
                  <a:lnTo>
                    <a:pt x="1035" y="2972"/>
                  </a:lnTo>
                  <a:cubicBezTo>
                    <a:pt x="2234" y="2120"/>
                    <a:pt x="3535" y="1443"/>
                    <a:pt x="4832" y="750"/>
                  </a:cubicBezTo>
                  <a:cubicBezTo>
                    <a:pt x="5224" y="540"/>
                    <a:pt x="4984" y="1"/>
                    <a:pt x="4620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946;p45"/>
            <p:cNvSpPr/>
            <p:nvPr/>
          </p:nvSpPr>
          <p:spPr>
            <a:xfrm>
              <a:off x="1237181" y="4325070"/>
              <a:ext cx="34533" cy="45868"/>
            </a:xfrm>
            <a:custGeom>
              <a:avLst/>
              <a:gdLst/>
              <a:ahLst/>
              <a:cxnLst/>
              <a:rect l="l" t="t" r="r" b="b"/>
              <a:pathLst>
                <a:path w="2492" h="3310" extrusionOk="0">
                  <a:moveTo>
                    <a:pt x="551" y="0"/>
                  </a:moveTo>
                  <a:cubicBezTo>
                    <a:pt x="279" y="0"/>
                    <a:pt x="0" y="292"/>
                    <a:pt x="173" y="607"/>
                  </a:cubicBezTo>
                  <a:cubicBezTo>
                    <a:pt x="639" y="1454"/>
                    <a:pt x="987" y="2363"/>
                    <a:pt x="1574" y="3138"/>
                  </a:cubicBezTo>
                  <a:cubicBezTo>
                    <a:pt x="1665" y="3259"/>
                    <a:pt x="1791" y="3309"/>
                    <a:pt x="1914" y="3309"/>
                  </a:cubicBezTo>
                  <a:cubicBezTo>
                    <a:pt x="2209" y="3309"/>
                    <a:pt x="2492" y="3023"/>
                    <a:pt x="2270" y="2730"/>
                  </a:cubicBezTo>
                  <a:cubicBezTo>
                    <a:pt x="1685" y="1954"/>
                    <a:pt x="1337" y="1045"/>
                    <a:pt x="871" y="201"/>
                  </a:cubicBezTo>
                  <a:cubicBezTo>
                    <a:pt x="793" y="59"/>
                    <a:pt x="673" y="0"/>
                    <a:pt x="55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947;p45"/>
            <p:cNvSpPr/>
            <p:nvPr/>
          </p:nvSpPr>
          <p:spPr>
            <a:xfrm>
              <a:off x="1256540" y="4307928"/>
              <a:ext cx="37388" cy="52312"/>
            </a:xfrm>
            <a:custGeom>
              <a:avLst/>
              <a:gdLst/>
              <a:ahLst/>
              <a:cxnLst/>
              <a:rect l="l" t="t" r="r" b="b"/>
              <a:pathLst>
                <a:path w="2698" h="3775" extrusionOk="0">
                  <a:moveTo>
                    <a:pt x="553" y="0"/>
                  </a:moveTo>
                  <a:cubicBezTo>
                    <a:pt x="279" y="0"/>
                    <a:pt x="1" y="292"/>
                    <a:pt x="177" y="607"/>
                  </a:cubicBezTo>
                  <a:cubicBezTo>
                    <a:pt x="731" y="1593"/>
                    <a:pt x="1352" y="2546"/>
                    <a:pt x="1846" y="3567"/>
                  </a:cubicBezTo>
                  <a:cubicBezTo>
                    <a:pt x="1916" y="3713"/>
                    <a:pt x="2033" y="3774"/>
                    <a:pt x="2153" y="3774"/>
                  </a:cubicBezTo>
                  <a:cubicBezTo>
                    <a:pt x="2417" y="3774"/>
                    <a:pt x="2698" y="3480"/>
                    <a:pt x="2543" y="3160"/>
                  </a:cubicBezTo>
                  <a:cubicBezTo>
                    <a:pt x="2050" y="2139"/>
                    <a:pt x="1428" y="1187"/>
                    <a:pt x="874" y="198"/>
                  </a:cubicBezTo>
                  <a:cubicBezTo>
                    <a:pt x="795" y="58"/>
                    <a:pt x="675" y="0"/>
                    <a:pt x="55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948;p45"/>
            <p:cNvSpPr/>
            <p:nvPr/>
          </p:nvSpPr>
          <p:spPr>
            <a:xfrm>
              <a:off x="1048553" y="4324086"/>
              <a:ext cx="205188" cy="143661"/>
            </a:xfrm>
            <a:custGeom>
              <a:avLst/>
              <a:gdLst/>
              <a:ahLst/>
              <a:cxnLst/>
              <a:rect l="l" t="t" r="r" b="b"/>
              <a:pathLst>
                <a:path w="14807" h="10367" extrusionOk="0">
                  <a:moveTo>
                    <a:pt x="10305" y="1"/>
                  </a:moveTo>
                  <a:cubicBezTo>
                    <a:pt x="9441" y="1"/>
                    <a:pt x="8570" y="191"/>
                    <a:pt x="7696" y="511"/>
                  </a:cubicBezTo>
                  <a:cubicBezTo>
                    <a:pt x="4796" y="1568"/>
                    <a:pt x="4692" y="5792"/>
                    <a:pt x="1312" y="5792"/>
                  </a:cubicBezTo>
                  <a:cubicBezTo>
                    <a:pt x="1096" y="5792"/>
                    <a:pt x="868" y="5774"/>
                    <a:pt x="624" y="5738"/>
                  </a:cubicBezTo>
                  <a:cubicBezTo>
                    <a:pt x="599" y="5734"/>
                    <a:pt x="573" y="5733"/>
                    <a:pt x="548" y="5733"/>
                  </a:cubicBezTo>
                  <a:cubicBezTo>
                    <a:pt x="240" y="5733"/>
                    <a:pt x="1" y="6018"/>
                    <a:pt x="169" y="6330"/>
                  </a:cubicBezTo>
                  <a:cubicBezTo>
                    <a:pt x="1532" y="8869"/>
                    <a:pt x="4186" y="10366"/>
                    <a:pt x="7005" y="10366"/>
                  </a:cubicBezTo>
                  <a:cubicBezTo>
                    <a:pt x="7515" y="10366"/>
                    <a:pt x="8031" y="10317"/>
                    <a:pt x="8546" y="10216"/>
                  </a:cubicBezTo>
                  <a:cubicBezTo>
                    <a:pt x="11407" y="9657"/>
                    <a:pt x="14807" y="7445"/>
                    <a:pt x="14807" y="4135"/>
                  </a:cubicBezTo>
                  <a:cubicBezTo>
                    <a:pt x="14807" y="3876"/>
                    <a:pt x="14605" y="3746"/>
                    <a:pt x="14403" y="3746"/>
                  </a:cubicBezTo>
                  <a:cubicBezTo>
                    <a:pt x="14202" y="3746"/>
                    <a:pt x="14000" y="3876"/>
                    <a:pt x="14000" y="4135"/>
                  </a:cubicBezTo>
                  <a:cubicBezTo>
                    <a:pt x="14000" y="7248"/>
                    <a:pt x="10547" y="9148"/>
                    <a:pt x="7895" y="9495"/>
                  </a:cubicBezTo>
                  <a:cubicBezTo>
                    <a:pt x="7581" y="9536"/>
                    <a:pt x="7268" y="9556"/>
                    <a:pt x="6959" y="9556"/>
                  </a:cubicBezTo>
                  <a:cubicBezTo>
                    <a:pt x="4686" y="9556"/>
                    <a:pt x="2587" y="8472"/>
                    <a:pt x="1293" y="6619"/>
                  </a:cubicBezTo>
                  <a:lnTo>
                    <a:pt x="1293" y="6619"/>
                  </a:lnTo>
                  <a:cubicBezTo>
                    <a:pt x="1452" y="6631"/>
                    <a:pt x="1611" y="6638"/>
                    <a:pt x="1768" y="6638"/>
                  </a:cubicBezTo>
                  <a:cubicBezTo>
                    <a:pt x="2616" y="6638"/>
                    <a:pt x="3431" y="6442"/>
                    <a:pt x="4086" y="5766"/>
                  </a:cubicBezTo>
                  <a:cubicBezTo>
                    <a:pt x="4916" y="4911"/>
                    <a:pt x="5485" y="3967"/>
                    <a:pt x="6093" y="2944"/>
                  </a:cubicBezTo>
                  <a:cubicBezTo>
                    <a:pt x="6937" y="1523"/>
                    <a:pt x="8562" y="777"/>
                    <a:pt x="10178" y="777"/>
                  </a:cubicBezTo>
                  <a:cubicBezTo>
                    <a:pt x="10919" y="777"/>
                    <a:pt x="11657" y="933"/>
                    <a:pt x="12317" y="1253"/>
                  </a:cubicBezTo>
                  <a:cubicBezTo>
                    <a:pt x="12381" y="1284"/>
                    <a:pt x="12444" y="1298"/>
                    <a:pt x="12504" y="1298"/>
                  </a:cubicBezTo>
                  <a:cubicBezTo>
                    <a:pt x="12879" y="1298"/>
                    <a:pt x="13129" y="753"/>
                    <a:pt x="12724" y="556"/>
                  </a:cubicBezTo>
                  <a:cubicBezTo>
                    <a:pt x="11925" y="169"/>
                    <a:pt x="11118" y="1"/>
                    <a:pt x="10305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949;p45"/>
            <p:cNvSpPr/>
            <p:nvPr/>
          </p:nvSpPr>
          <p:spPr>
            <a:xfrm>
              <a:off x="1057560" y="4338983"/>
              <a:ext cx="170309" cy="93843"/>
            </a:xfrm>
            <a:custGeom>
              <a:avLst/>
              <a:gdLst/>
              <a:ahLst/>
              <a:cxnLst/>
              <a:rect l="l" t="t" r="r" b="b"/>
              <a:pathLst>
                <a:path w="12290" h="6772" extrusionOk="0">
                  <a:moveTo>
                    <a:pt x="11806" y="0"/>
                  </a:moveTo>
                  <a:cubicBezTo>
                    <a:pt x="11759" y="0"/>
                    <a:pt x="11709" y="10"/>
                    <a:pt x="11655" y="33"/>
                  </a:cubicBezTo>
                  <a:cubicBezTo>
                    <a:pt x="10035" y="711"/>
                    <a:pt x="8655" y="1515"/>
                    <a:pt x="7447" y="2802"/>
                  </a:cubicBezTo>
                  <a:cubicBezTo>
                    <a:pt x="6101" y="4235"/>
                    <a:pt x="4670" y="6026"/>
                    <a:pt x="2801" y="6026"/>
                  </a:cubicBezTo>
                  <a:cubicBezTo>
                    <a:pt x="2178" y="6026"/>
                    <a:pt x="1505" y="5826"/>
                    <a:pt x="771" y="5347"/>
                  </a:cubicBezTo>
                  <a:cubicBezTo>
                    <a:pt x="699" y="5300"/>
                    <a:pt x="628" y="5280"/>
                    <a:pt x="561" y="5280"/>
                  </a:cubicBezTo>
                  <a:cubicBezTo>
                    <a:pt x="223" y="5280"/>
                    <a:pt x="1" y="5807"/>
                    <a:pt x="364" y="6045"/>
                  </a:cubicBezTo>
                  <a:lnTo>
                    <a:pt x="364" y="6046"/>
                  </a:lnTo>
                  <a:cubicBezTo>
                    <a:pt x="1137" y="6551"/>
                    <a:pt x="1931" y="6771"/>
                    <a:pt x="2729" y="6771"/>
                  </a:cubicBezTo>
                  <a:cubicBezTo>
                    <a:pt x="3657" y="6771"/>
                    <a:pt x="4592" y="6473"/>
                    <a:pt x="5508" y="5977"/>
                  </a:cubicBezTo>
                  <a:cubicBezTo>
                    <a:pt x="6213" y="5596"/>
                    <a:pt x="6800" y="4977"/>
                    <a:pt x="7267" y="4340"/>
                  </a:cubicBezTo>
                  <a:cubicBezTo>
                    <a:pt x="8501" y="2657"/>
                    <a:pt x="9954" y="1613"/>
                    <a:pt x="11870" y="812"/>
                  </a:cubicBezTo>
                  <a:cubicBezTo>
                    <a:pt x="12290" y="637"/>
                    <a:pt x="12173" y="0"/>
                    <a:pt x="1180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950;p45"/>
            <p:cNvSpPr/>
            <p:nvPr/>
          </p:nvSpPr>
          <p:spPr>
            <a:xfrm>
              <a:off x="1064004" y="4361377"/>
              <a:ext cx="181409" cy="87843"/>
            </a:xfrm>
            <a:custGeom>
              <a:avLst/>
              <a:gdLst/>
              <a:ahLst/>
              <a:cxnLst/>
              <a:rect l="l" t="t" r="r" b="b"/>
              <a:pathLst>
                <a:path w="13091" h="6339" extrusionOk="0">
                  <a:moveTo>
                    <a:pt x="12543" y="0"/>
                  </a:moveTo>
                  <a:cubicBezTo>
                    <a:pt x="12476" y="0"/>
                    <a:pt x="12404" y="22"/>
                    <a:pt x="12331" y="73"/>
                  </a:cubicBezTo>
                  <a:cubicBezTo>
                    <a:pt x="11052" y="972"/>
                    <a:pt x="10655" y="2549"/>
                    <a:pt x="9657" y="3741"/>
                  </a:cubicBezTo>
                  <a:cubicBezTo>
                    <a:pt x="8551" y="5061"/>
                    <a:pt x="7114" y="5568"/>
                    <a:pt x="5618" y="5568"/>
                  </a:cubicBezTo>
                  <a:cubicBezTo>
                    <a:pt x="3958" y="5568"/>
                    <a:pt x="2225" y="4943"/>
                    <a:pt x="790" y="4110"/>
                  </a:cubicBezTo>
                  <a:cubicBezTo>
                    <a:pt x="721" y="4070"/>
                    <a:pt x="653" y="4053"/>
                    <a:pt x="588" y="4053"/>
                  </a:cubicBezTo>
                  <a:cubicBezTo>
                    <a:pt x="234" y="4053"/>
                    <a:pt x="1" y="4586"/>
                    <a:pt x="382" y="4808"/>
                  </a:cubicBezTo>
                  <a:cubicBezTo>
                    <a:pt x="2040" y="5768"/>
                    <a:pt x="3680" y="6338"/>
                    <a:pt x="5426" y="6338"/>
                  </a:cubicBezTo>
                  <a:cubicBezTo>
                    <a:pt x="6210" y="6338"/>
                    <a:pt x="7015" y="6223"/>
                    <a:pt x="7853" y="5978"/>
                  </a:cubicBezTo>
                  <a:cubicBezTo>
                    <a:pt x="8788" y="5704"/>
                    <a:pt x="9560" y="4977"/>
                    <a:pt x="10228" y="4311"/>
                  </a:cubicBezTo>
                  <a:cubicBezTo>
                    <a:pt x="11261" y="3279"/>
                    <a:pt x="11550" y="1605"/>
                    <a:pt x="12740" y="771"/>
                  </a:cubicBezTo>
                  <a:cubicBezTo>
                    <a:pt x="13090" y="524"/>
                    <a:pt x="12872" y="0"/>
                    <a:pt x="1254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951;p45"/>
            <p:cNvSpPr/>
            <p:nvPr/>
          </p:nvSpPr>
          <p:spPr>
            <a:xfrm>
              <a:off x="538098" y="3293407"/>
              <a:ext cx="683424" cy="398514"/>
            </a:xfrm>
            <a:custGeom>
              <a:avLst/>
              <a:gdLst/>
              <a:ahLst/>
              <a:cxnLst/>
              <a:rect l="l" t="t" r="r" b="b"/>
              <a:pathLst>
                <a:path w="49318" h="28758" extrusionOk="0">
                  <a:moveTo>
                    <a:pt x="46110" y="1141"/>
                  </a:moveTo>
                  <a:cubicBezTo>
                    <a:pt x="46509" y="1141"/>
                    <a:pt x="46618" y="1563"/>
                    <a:pt x="47064" y="2641"/>
                  </a:cubicBezTo>
                  <a:cubicBezTo>
                    <a:pt x="47291" y="3191"/>
                    <a:pt x="48601" y="5272"/>
                    <a:pt x="48149" y="5539"/>
                  </a:cubicBezTo>
                  <a:cubicBezTo>
                    <a:pt x="40666" y="9951"/>
                    <a:pt x="32776" y="13754"/>
                    <a:pt x="25016" y="17649"/>
                  </a:cubicBezTo>
                  <a:cubicBezTo>
                    <a:pt x="20455" y="19938"/>
                    <a:pt x="15869" y="22183"/>
                    <a:pt x="11263" y="24385"/>
                  </a:cubicBezTo>
                  <a:cubicBezTo>
                    <a:pt x="9450" y="25247"/>
                    <a:pt x="7629" y="26090"/>
                    <a:pt x="5798" y="26914"/>
                  </a:cubicBezTo>
                  <a:cubicBezTo>
                    <a:pt x="5306" y="27135"/>
                    <a:pt x="4608" y="27622"/>
                    <a:pt x="4009" y="27622"/>
                  </a:cubicBezTo>
                  <a:cubicBezTo>
                    <a:pt x="3711" y="27622"/>
                    <a:pt x="3438" y="27502"/>
                    <a:pt x="3227" y="27170"/>
                  </a:cubicBezTo>
                  <a:cubicBezTo>
                    <a:pt x="2335" y="25765"/>
                    <a:pt x="1706" y="24196"/>
                    <a:pt x="967" y="22705"/>
                  </a:cubicBezTo>
                  <a:lnTo>
                    <a:pt x="967" y="22705"/>
                  </a:lnTo>
                  <a:cubicBezTo>
                    <a:pt x="9049" y="18395"/>
                    <a:pt x="17338" y="14454"/>
                    <a:pt x="25596" y="10500"/>
                  </a:cubicBezTo>
                  <a:cubicBezTo>
                    <a:pt x="30212" y="8288"/>
                    <a:pt x="34848" y="6113"/>
                    <a:pt x="39499" y="3976"/>
                  </a:cubicBezTo>
                  <a:cubicBezTo>
                    <a:pt x="41265" y="3169"/>
                    <a:pt x="43036" y="2378"/>
                    <a:pt x="44815" y="1602"/>
                  </a:cubicBezTo>
                  <a:cubicBezTo>
                    <a:pt x="45477" y="1316"/>
                    <a:pt x="45853" y="1141"/>
                    <a:pt x="46110" y="1141"/>
                  </a:cubicBezTo>
                  <a:close/>
                  <a:moveTo>
                    <a:pt x="46619" y="0"/>
                  </a:moveTo>
                  <a:cubicBezTo>
                    <a:pt x="46581" y="0"/>
                    <a:pt x="46542" y="8"/>
                    <a:pt x="46503" y="24"/>
                  </a:cubicBezTo>
                  <a:cubicBezTo>
                    <a:pt x="30761" y="6486"/>
                    <a:pt x="15227" y="14163"/>
                    <a:pt x="226" y="22186"/>
                  </a:cubicBezTo>
                  <a:cubicBezTo>
                    <a:pt x="49" y="22280"/>
                    <a:pt x="1" y="22440"/>
                    <a:pt x="34" y="22589"/>
                  </a:cubicBezTo>
                  <a:lnTo>
                    <a:pt x="34" y="22589"/>
                  </a:lnTo>
                  <a:cubicBezTo>
                    <a:pt x="39" y="22637"/>
                    <a:pt x="54" y="22688"/>
                    <a:pt x="80" y="22738"/>
                  </a:cubicBezTo>
                  <a:cubicBezTo>
                    <a:pt x="1091" y="24698"/>
                    <a:pt x="1964" y="26685"/>
                    <a:pt x="3149" y="28551"/>
                  </a:cubicBezTo>
                  <a:cubicBezTo>
                    <a:pt x="3218" y="28661"/>
                    <a:pt x="3357" y="28758"/>
                    <a:pt x="3497" y="28758"/>
                  </a:cubicBezTo>
                  <a:cubicBezTo>
                    <a:pt x="3533" y="28758"/>
                    <a:pt x="3569" y="28751"/>
                    <a:pt x="3605" y="28736"/>
                  </a:cubicBezTo>
                  <a:cubicBezTo>
                    <a:pt x="11529" y="25428"/>
                    <a:pt x="19206" y="21471"/>
                    <a:pt x="26875" y="17616"/>
                  </a:cubicBezTo>
                  <a:cubicBezTo>
                    <a:pt x="34324" y="13870"/>
                    <a:pt x="41918" y="10218"/>
                    <a:pt x="49076" y="5928"/>
                  </a:cubicBezTo>
                  <a:cubicBezTo>
                    <a:pt x="49275" y="5809"/>
                    <a:pt x="49318" y="5575"/>
                    <a:pt x="49221" y="5376"/>
                  </a:cubicBezTo>
                  <a:cubicBezTo>
                    <a:pt x="48407" y="3714"/>
                    <a:pt x="47660" y="2035"/>
                    <a:pt x="47000" y="304"/>
                  </a:cubicBezTo>
                  <a:cubicBezTo>
                    <a:pt x="46942" y="152"/>
                    <a:pt x="46792" y="0"/>
                    <a:pt x="46619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952;p45"/>
            <p:cNvSpPr/>
            <p:nvPr/>
          </p:nvSpPr>
          <p:spPr>
            <a:xfrm>
              <a:off x="490095" y="3599935"/>
              <a:ext cx="111594" cy="116902"/>
            </a:xfrm>
            <a:custGeom>
              <a:avLst/>
              <a:gdLst/>
              <a:ahLst/>
              <a:cxnLst/>
              <a:rect l="l" t="t" r="r" b="b"/>
              <a:pathLst>
                <a:path w="8053" h="8436" extrusionOk="0">
                  <a:moveTo>
                    <a:pt x="4029" y="1"/>
                  </a:moveTo>
                  <a:cubicBezTo>
                    <a:pt x="3987" y="1"/>
                    <a:pt x="3942" y="8"/>
                    <a:pt x="3894" y="25"/>
                  </a:cubicBezTo>
                  <a:cubicBezTo>
                    <a:pt x="2596" y="473"/>
                    <a:pt x="1367" y="1103"/>
                    <a:pt x="245" y="1896"/>
                  </a:cubicBezTo>
                  <a:cubicBezTo>
                    <a:pt x="49" y="2033"/>
                    <a:pt x="1" y="2233"/>
                    <a:pt x="99" y="2448"/>
                  </a:cubicBezTo>
                  <a:cubicBezTo>
                    <a:pt x="723" y="3810"/>
                    <a:pt x="1386" y="5157"/>
                    <a:pt x="1998" y="6525"/>
                  </a:cubicBezTo>
                  <a:cubicBezTo>
                    <a:pt x="2242" y="7068"/>
                    <a:pt x="2701" y="8247"/>
                    <a:pt x="3409" y="8392"/>
                  </a:cubicBezTo>
                  <a:cubicBezTo>
                    <a:pt x="3552" y="8422"/>
                    <a:pt x="3697" y="8436"/>
                    <a:pt x="3844" y="8436"/>
                  </a:cubicBezTo>
                  <a:cubicBezTo>
                    <a:pt x="5209" y="8436"/>
                    <a:pt x="6689" y="7237"/>
                    <a:pt x="7702" y="6521"/>
                  </a:cubicBezTo>
                  <a:cubicBezTo>
                    <a:pt x="8052" y="6274"/>
                    <a:pt x="7835" y="5750"/>
                    <a:pt x="7507" y="5750"/>
                  </a:cubicBezTo>
                  <a:cubicBezTo>
                    <a:pt x="7440" y="5750"/>
                    <a:pt x="7368" y="5772"/>
                    <a:pt x="7295" y="5824"/>
                  </a:cubicBezTo>
                  <a:cubicBezTo>
                    <a:pt x="6651" y="6280"/>
                    <a:pt x="5126" y="7546"/>
                    <a:pt x="4047" y="7546"/>
                  </a:cubicBezTo>
                  <a:cubicBezTo>
                    <a:pt x="3717" y="7546"/>
                    <a:pt x="3429" y="7428"/>
                    <a:pt x="3220" y="7132"/>
                  </a:cubicBezTo>
                  <a:cubicBezTo>
                    <a:pt x="2255" y="5761"/>
                    <a:pt x="1633" y="3946"/>
                    <a:pt x="952" y="2388"/>
                  </a:cubicBezTo>
                  <a:lnTo>
                    <a:pt x="952" y="2388"/>
                  </a:lnTo>
                  <a:cubicBezTo>
                    <a:pt x="1939" y="1726"/>
                    <a:pt x="2975" y="1195"/>
                    <a:pt x="4108" y="804"/>
                  </a:cubicBezTo>
                  <a:cubicBezTo>
                    <a:pt x="4551" y="650"/>
                    <a:pt x="4422" y="1"/>
                    <a:pt x="40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953;p45"/>
            <p:cNvSpPr/>
            <p:nvPr/>
          </p:nvSpPr>
          <p:spPr>
            <a:xfrm>
              <a:off x="452223" y="3625294"/>
              <a:ext cx="94217" cy="112107"/>
            </a:xfrm>
            <a:custGeom>
              <a:avLst/>
              <a:gdLst/>
              <a:ahLst/>
              <a:cxnLst/>
              <a:rect l="l" t="t" r="r" b="b"/>
              <a:pathLst>
                <a:path w="6799" h="8090" extrusionOk="0">
                  <a:moveTo>
                    <a:pt x="3077" y="0"/>
                  </a:moveTo>
                  <a:cubicBezTo>
                    <a:pt x="3011" y="0"/>
                    <a:pt x="2940" y="20"/>
                    <a:pt x="2869" y="66"/>
                  </a:cubicBezTo>
                  <a:cubicBezTo>
                    <a:pt x="1984" y="632"/>
                    <a:pt x="984" y="931"/>
                    <a:pt x="149" y="1582"/>
                  </a:cubicBezTo>
                  <a:cubicBezTo>
                    <a:pt x="11" y="1690"/>
                    <a:pt x="0" y="1930"/>
                    <a:pt x="87" y="2070"/>
                  </a:cubicBezTo>
                  <a:cubicBezTo>
                    <a:pt x="1233" y="3945"/>
                    <a:pt x="1951" y="6038"/>
                    <a:pt x="3101" y="7883"/>
                  </a:cubicBezTo>
                  <a:cubicBezTo>
                    <a:pt x="3172" y="7998"/>
                    <a:pt x="3311" y="8089"/>
                    <a:pt x="3450" y="8089"/>
                  </a:cubicBezTo>
                  <a:cubicBezTo>
                    <a:pt x="3486" y="8089"/>
                    <a:pt x="3521" y="8083"/>
                    <a:pt x="3556" y="8070"/>
                  </a:cubicBezTo>
                  <a:cubicBezTo>
                    <a:pt x="4548" y="7691"/>
                    <a:pt x="5451" y="7156"/>
                    <a:pt x="6398" y="6685"/>
                  </a:cubicBezTo>
                  <a:cubicBezTo>
                    <a:pt x="6799" y="6484"/>
                    <a:pt x="6552" y="5941"/>
                    <a:pt x="6180" y="5941"/>
                  </a:cubicBezTo>
                  <a:cubicBezTo>
                    <a:pt x="6120" y="5941"/>
                    <a:pt x="6056" y="5955"/>
                    <a:pt x="5992" y="5988"/>
                  </a:cubicBezTo>
                  <a:cubicBezTo>
                    <a:pt x="5196" y="6385"/>
                    <a:pt x="4436" y="6838"/>
                    <a:pt x="3619" y="7182"/>
                  </a:cubicBezTo>
                  <a:lnTo>
                    <a:pt x="3619" y="7182"/>
                  </a:lnTo>
                  <a:cubicBezTo>
                    <a:pt x="2633" y="5516"/>
                    <a:pt x="1952" y="3664"/>
                    <a:pt x="969" y="1975"/>
                  </a:cubicBezTo>
                  <a:lnTo>
                    <a:pt x="969" y="1975"/>
                  </a:lnTo>
                  <a:cubicBezTo>
                    <a:pt x="1693" y="1493"/>
                    <a:pt x="2541" y="1233"/>
                    <a:pt x="3276" y="763"/>
                  </a:cubicBezTo>
                  <a:cubicBezTo>
                    <a:pt x="3642" y="529"/>
                    <a:pt x="3418" y="0"/>
                    <a:pt x="3077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954;p45"/>
            <p:cNvSpPr/>
            <p:nvPr/>
          </p:nvSpPr>
          <p:spPr>
            <a:xfrm>
              <a:off x="355650" y="3651360"/>
              <a:ext cx="145130" cy="115572"/>
            </a:xfrm>
            <a:custGeom>
              <a:avLst/>
              <a:gdLst/>
              <a:ahLst/>
              <a:cxnLst/>
              <a:rect l="l" t="t" r="r" b="b"/>
              <a:pathLst>
                <a:path w="10473" h="8340" extrusionOk="0">
                  <a:moveTo>
                    <a:pt x="7224" y="0"/>
                  </a:moveTo>
                  <a:cubicBezTo>
                    <a:pt x="7132" y="0"/>
                    <a:pt x="7038" y="39"/>
                    <a:pt x="6957" y="132"/>
                  </a:cubicBezTo>
                  <a:cubicBezTo>
                    <a:pt x="5536" y="1765"/>
                    <a:pt x="3365" y="3269"/>
                    <a:pt x="1577" y="4493"/>
                  </a:cubicBezTo>
                  <a:cubicBezTo>
                    <a:pt x="459" y="5258"/>
                    <a:pt x="0" y="5800"/>
                    <a:pt x="549" y="7100"/>
                  </a:cubicBezTo>
                  <a:cubicBezTo>
                    <a:pt x="952" y="8051"/>
                    <a:pt x="1493" y="8340"/>
                    <a:pt x="2155" y="8340"/>
                  </a:cubicBezTo>
                  <a:cubicBezTo>
                    <a:pt x="2649" y="8340"/>
                    <a:pt x="3211" y="8179"/>
                    <a:pt x="3833" y="8012"/>
                  </a:cubicBezTo>
                  <a:cubicBezTo>
                    <a:pt x="5818" y="7481"/>
                    <a:pt x="8275" y="6987"/>
                    <a:pt x="10085" y="5987"/>
                  </a:cubicBezTo>
                  <a:cubicBezTo>
                    <a:pt x="10473" y="5772"/>
                    <a:pt x="10236" y="5235"/>
                    <a:pt x="9876" y="5235"/>
                  </a:cubicBezTo>
                  <a:cubicBezTo>
                    <a:pt x="9813" y="5235"/>
                    <a:pt x="9746" y="5252"/>
                    <a:pt x="9678" y="5289"/>
                  </a:cubicBezTo>
                  <a:cubicBezTo>
                    <a:pt x="8617" y="5876"/>
                    <a:pt x="7276" y="6087"/>
                    <a:pt x="6130" y="6470"/>
                  </a:cubicBezTo>
                  <a:cubicBezTo>
                    <a:pt x="5284" y="6751"/>
                    <a:pt x="3835" y="7447"/>
                    <a:pt x="2686" y="7447"/>
                  </a:cubicBezTo>
                  <a:cubicBezTo>
                    <a:pt x="2076" y="7447"/>
                    <a:pt x="1551" y="7251"/>
                    <a:pt x="1247" y="6693"/>
                  </a:cubicBezTo>
                  <a:cubicBezTo>
                    <a:pt x="686" y="5665"/>
                    <a:pt x="4011" y="3638"/>
                    <a:pt x="4594" y="3188"/>
                  </a:cubicBezTo>
                  <a:cubicBezTo>
                    <a:pt x="5607" y="2409"/>
                    <a:pt x="6687" y="1671"/>
                    <a:pt x="7529" y="704"/>
                  </a:cubicBezTo>
                  <a:cubicBezTo>
                    <a:pt x="7789" y="405"/>
                    <a:pt x="7519" y="0"/>
                    <a:pt x="722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955;p45"/>
            <p:cNvSpPr/>
            <p:nvPr/>
          </p:nvSpPr>
          <p:spPr>
            <a:xfrm>
              <a:off x="607094" y="3567342"/>
              <a:ext cx="52977" cy="91723"/>
            </a:xfrm>
            <a:custGeom>
              <a:avLst/>
              <a:gdLst/>
              <a:ahLst/>
              <a:cxnLst/>
              <a:rect l="l" t="t" r="r" b="b"/>
              <a:pathLst>
                <a:path w="3823" h="6619" extrusionOk="0">
                  <a:moveTo>
                    <a:pt x="494" y="0"/>
                  </a:moveTo>
                  <a:cubicBezTo>
                    <a:pt x="256" y="0"/>
                    <a:pt x="0" y="200"/>
                    <a:pt x="66" y="505"/>
                  </a:cubicBezTo>
                  <a:lnTo>
                    <a:pt x="68" y="505"/>
                  </a:lnTo>
                  <a:cubicBezTo>
                    <a:pt x="533" y="2700"/>
                    <a:pt x="1946" y="4459"/>
                    <a:pt x="2960" y="6415"/>
                  </a:cubicBezTo>
                  <a:cubicBezTo>
                    <a:pt x="3035" y="6559"/>
                    <a:pt x="3154" y="6618"/>
                    <a:pt x="3275" y="6618"/>
                  </a:cubicBezTo>
                  <a:cubicBezTo>
                    <a:pt x="3543" y="6618"/>
                    <a:pt x="3822" y="6325"/>
                    <a:pt x="3658" y="6007"/>
                  </a:cubicBezTo>
                  <a:cubicBezTo>
                    <a:pt x="2676" y="4116"/>
                    <a:pt x="1297" y="2413"/>
                    <a:pt x="845" y="291"/>
                  </a:cubicBezTo>
                  <a:cubicBezTo>
                    <a:pt x="801" y="88"/>
                    <a:pt x="652" y="0"/>
                    <a:pt x="49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956;p45"/>
            <p:cNvSpPr/>
            <p:nvPr/>
          </p:nvSpPr>
          <p:spPr>
            <a:xfrm>
              <a:off x="1119448" y="3321067"/>
              <a:ext cx="45092" cy="83381"/>
            </a:xfrm>
            <a:custGeom>
              <a:avLst/>
              <a:gdLst/>
              <a:ahLst/>
              <a:cxnLst/>
              <a:rect l="l" t="t" r="r" b="b"/>
              <a:pathLst>
                <a:path w="3254" h="6017" extrusionOk="0">
                  <a:moveTo>
                    <a:pt x="548" y="0"/>
                  </a:moveTo>
                  <a:cubicBezTo>
                    <a:pt x="279" y="0"/>
                    <a:pt x="0" y="293"/>
                    <a:pt x="165" y="610"/>
                  </a:cubicBezTo>
                  <a:lnTo>
                    <a:pt x="167" y="612"/>
                  </a:lnTo>
                  <a:cubicBezTo>
                    <a:pt x="578" y="1403"/>
                    <a:pt x="968" y="2206"/>
                    <a:pt x="1351" y="3013"/>
                  </a:cubicBezTo>
                  <a:cubicBezTo>
                    <a:pt x="1740" y="3837"/>
                    <a:pt x="2348" y="4706"/>
                    <a:pt x="2426" y="5629"/>
                  </a:cubicBezTo>
                  <a:cubicBezTo>
                    <a:pt x="2447" y="5887"/>
                    <a:pt x="2660" y="6017"/>
                    <a:pt x="2862" y="6017"/>
                  </a:cubicBezTo>
                  <a:cubicBezTo>
                    <a:pt x="3064" y="6017"/>
                    <a:pt x="3254" y="5888"/>
                    <a:pt x="3232" y="5629"/>
                  </a:cubicBezTo>
                  <a:cubicBezTo>
                    <a:pt x="3168" y="4836"/>
                    <a:pt x="2822" y="4169"/>
                    <a:pt x="2460" y="3472"/>
                  </a:cubicBezTo>
                  <a:cubicBezTo>
                    <a:pt x="1903" y="2397"/>
                    <a:pt x="1425" y="1279"/>
                    <a:pt x="862" y="204"/>
                  </a:cubicBezTo>
                  <a:cubicBezTo>
                    <a:pt x="788" y="60"/>
                    <a:pt x="669" y="0"/>
                    <a:pt x="548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957;p45"/>
            <p:cNvSpPr/>
            <p:nvPr/>
          </p:nvSpPr>
          <p:spPr>
            <a:xfrm>
              <a:off x="822093" y="3841804"/>
              <a:ext cx="171306" cy="144464"/>
            </a:xfrm>
            <a:custGeom>
              <a:avLst/>
              <a:gdLst/>
              <a:ahLst/>
              <a:cxnLst/>
              <a:rect l="l" t="t" r="r" b="b"/>
              <a:pathLst>
                <a:path w="12362" h="10425" extrusionOk="0">
                  <a:moveTo>
                    <a:pt x="8672" y="1"/>
                  </a:moveTo>
                  <a:cubicBezTo>
                    <a:pt x="8192" y="1"/>
                    <a:pt x="7694" y="70"/>
                    <a:pt x="7207" y="151"/>
                  </a:cubicBezTo>
                  <a:cubicBezTo>
                    <a:pt x="7138" y="149"/>
                    <a:pt x="7069" y="147"/>
                    <a:pt x="7000" y="147"/>
                  </a:cubicBezTo>
                  <a:cubicBezTo>
                    <a:pt x="6399" y="147"/>
                    <a:pt x="5803" y="242"/>
                    <a:pt x="5232" y="428"/>
                  </a:cubicBezTo>
                  <a:cubicBezTo>
                    <a:pt x="4937" y="523"/>
                    <a:pt x="4766" y="755"/>
                    <a:pt x="4702" y="1010"/>
                  </a:cubicBezTo>
                  <a:cubicBezTo>
                    <a:pt x="4072" y="1248"/>
                    <a:pt x="3443" y="1595"/>
                    <a:pt x="2889" y="1868"/>
                  </a:cubicBezTo>
                  <a:cubicBezTo>
                    <a:pt x="2871" y="1867"/>
                    <a:pt x="2853" y="1866"/>
                    <a:pt x="2835" y="1866"/>
                  </a:cubicBezTo>
                  <a:cubicBezTo>
                    <a:pt x="2703" y="1866"/>
                    <a:pt x="2572" y="1899"/>
                    <a:pt x="2457" y="1963"/>
                  </a:cubicBezTo>
                  <a:cubicBezTo>
                    <a:pt x="0" y="3258"/>
                    <a:pt x="25" y="7922"/>
                    <a:pt x="2166" y="9500"/>
                  </a:cubicBezTo>
                  <a:cubicBezTo>
                    <a:pt x="2616" y="9833"/>
                    <a:pt x="3099" y="9985"/>
                    <a:pt x="3571" y="9994"/>
                  </a:cubicBezTo>
                  <a:cubicBezTo>
                    <a:pt x="3665" y="10115"/>
                    <a:pt x="3779" y="10219"/>
                    <a:pt x="3909" y="10300"/>
                  </a:cubicBezTo>
                  <a:cubicBezTo>
                    <a:pt x="4050" y="10387"/>
                    <a:pt x="4190" y="10425"/>
                    <a:pt x="4321" y="10425"/>
                  </a:cubicBezTo>
                  <a:cubicBezTo>
                    <a:pt x="4697" y="10425"/>
                    <a:pt x="5003" y="10111"/>
                    <a:pt x="5084" y="9750"/>
                  </a:cubicBezTo>
                  <a:cubicBezTo>
                    <a:pt x="6064" y="9512"/>
                    <a:pt x="6511" y="8503"/>
                    <a:pt x="6495" y="7430"/>
                  </a:cubicBezTo>
                  <a:cubicBezTo>
                    <a:pt x="6672" y="7053"/>
                    <a:pt x="6867" y="6684"/>
                    <a:pt x="7175" y="6355"/>
                  </a:cubicBezTo>
                  <a:cubicBezTo>
                    <a:pt x="7229" y="6298"/>
                    <a:pt x="7295" y="6251"/>
                    <a:pt x="7350" y="6198"/>
                  </a:cubicBezTo>
                  <a:cubicBezTo>
                    <a:pt x="8920" y="6009"/>
                    <a:pt x="12362" y="5592"/>
                    <a:pt x="12249" y="3398"/>
                  </a:cubicBezTo>
                  <a:cubicBezTo>
                    <a:pt x="12237" y="3201"/>
                    <a:pt x="12206" y="3007"/>
                    <a:pt x="12157" y="2815"/>
                  </a:cubicBezTo>
                  <a:cubicBezTo>
                    <a:pt x="12157" y="2083"/>
                    <a:pt x="11841" y="1416"/>
                    <a:pt x="11307" y="927"/>
                  </a:cubicBezTo>
                  <a:cubicBezTo>
                    <a:pt x="11292" y="911"/>
                    <a:pt x="11283" y="894"/>
                    <a:pt x="11266" y="878"/>
                  </a:cubicBezTo>
                  <a:cubicBezTo>
                    <a:pt x="11264" y="880"/>
                    <a:pt x="11262" y="883"/>
                    <a:pt x="11261" y="887"/>
                  </a:cubicBezTo>
                  <a:cubicBezTo>
                    <a:pt x="11209" y="842"/>
                    <a:pt x="11159" y="795"/>
                    <a:pt x="11103" y="752"/>
                  </a:cubicBezTo>
                  <a:cubicBezTo>
                    <a:pt x="10970" y="650"/>
                    <a:pt x="10831" y="607"/>
                    <a:pt x="10699" y="607"/>
                  </a:cubicBezTo>
                  <a:cubicBezTo>
                    <a:pt x="10659" y="607"/>
                    <a:pt x="10620" y="611"/>
                    <a:pt x="10582" y="618"/>
                  </a:cubicBezTo>
                  <a:cubicBezTo>
                    <a:pt x="10504" y="560"/>
                    <a:pt x="10426" y="499"/>
                    <a:pt x="10343" y="444"/>
                  </a:cubicBezTo>
                  <a:cubicBezTo>
                    <a:pt x="9853" y="111"/>
                    <a:pt x="9277" y="1"/>
                    <a:pt x="8672" y="1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958;p45"/>
            <p:cNvSpPr/>
            <p:nvPr/>
          </p:nvSpPr>
          <p:spPr>
            <a:xfrm>
              <a:off x="1031508" y="3636643"/>
              <a:ext cx="151088" cy="110042"/>
            </a:xfrm>
            <a:custGeom>
              <a:avLst/>
              <a:gdLst/>
              <a:ahLst/>
              <a:cxnLst/>
              <a:rect l="l" t="t" r="r" b="b"/>
              <a:pathLst>
                <a:path w="10903" h="7941" extrusionOk="0">
                  <a:moveTo>
                    <a:pt x="6900" y="1"/>
                  </a:moveTo>
                  <a:cubicBezTo>
                    <a:pt x="6118" y="1"/>
                    <a:pt x="5297" y="209"/>
                    <a:pt x="4506" y="561"/>
                  </a:cubicBezTo>
                  <a:cubicBezTo>
                    <a:pt x="3774" y="649"/>
                    <a:pt x="3082" y="938"/>
                    <a:pt x="2502" y="1392"/>
                  </a:cubicBezTo>
                  <a:cubicBezTo>
                    <a:pt x="2304" y="1456"/>
                    <a:pt x="2107" y="1523"/>
                    <a:pt x="1910" y="1589"/>
                  </a:cubicBezTo>
                  <a:cubicBezTo>
                    <a:pt x="1499" y="1726"/>
                    <a:pt x="1214" y="2172"/>
                    <a:pt x="1340" y="2588"/>
                  </a:cubicBezTo>
                  <a:cubicBezTo>
                    <a:pt x="1122" y="2840"/>
                    <a:pt x="933" y="3117"/>
                    <a:pt x="781" y="3413"/>
                  </a:cubicBezTo>
                  <a:cubicBezTo>
                    <a:pt x="696" y="3566"/>
                    <a:pt x="665" y="3744"/>
                    <a:pt x="691" y="3917"/>
                  </a:cubicBezTo>
                  <a:cubicBezTo>
                    <a:pt x="577" y="4121"/>
                    <a:pt x="478" y="4334"/>
                    <a:pt x="395" y="4554"/>
                  </a:cubicBezTo>
                  <a:cubicBezTo>
                    <a:pt x="0" y="5600"/>
                    <a:pt x="14" y="6902"/>
                    <a:pt x="814" y="7391"/>
                  </a:cubicBezTo>
                  <a:cubicBezTo>
                    <a:pt x="935" y="7708"/>
                    <a:pt x="1211" y="7941"/>
                    <a:pt x="1555" y="7941"/>
                  </a:cubicBezTo>
                  <a:cubicBezTo>
                    <a:pt x="1625" y="7941"/>
                    <a:pt x="1698" y="7931"/>
                    <a:pt x="1773" y="7911"/>
                  </a:cubicBezTo>
                  <a:cubicBezTo>
                    <a:pt x="2206" y="7793"/>
                    <a:pt x="2612" y="7592"/>
                    <a:pt x="2969" y="7319"/>
                  </a:cubicBezTo>
                  <a:cubicBezTo>
                    <a:pt x="3743" y="7083"/>
                    <a:pt x="4529" y="6753"/>
                    <a:pt x="5290" y="6413"/>
                  </a:cubicBezTo>
                  <a:cubicBezTo>
                    <a:pt x="5742" y="6434"/>
                    <a:pt x="6191" y="6491"/>
                    <a:pt x="6641" y="6500"/>
                  </a:cubicBezTo>
                  <a:cubicBezTo>
                    <a:pt x="7140" y="7237"/>
                    <a:pt x="7866" y="7785"/>
                    <a:pt x="8729" y="7785"/>
                  </a:cubicBezTo>
                  <a:cubicBezTo>
                    <a:pt x="8897" y="7785"/>
                    <a:pt x="9071" y="7765"/>
                    <a:pt x="9249" y="7720"/>
                  </a:cubicBezTo>
                  <a:cubicBezTo>
                    <a:pt x="10650" y="7371"/>
                    <a:pt x="10902" y="5672"/>
                    <a:pt x="10714" y="4134"/>
                  </a:cubicBezTo>
                  <a:cubicBezTo>
                    <a:pt x="10760" y="3649"/>
                    <a:pt x="10639" y="3109"/>
                    <a:pt x="10395" y="2688"/>
                  </a:cubicBezTo>
                  <a:cubicBezTo>
                    <a:pt x="10303" y="2404"/>
                    <a:pt x="10201" y="2150"/>
                    <a:pt x="10096" y="1952"/>
                  </a:cubicBezTo>
                  <a:cubicBezTo>
                    <a:pt x="9348" y="558"/>
                    <a:pt x="8178" y="1"/>
                    <a:pt x="6900" y="1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959;p45"/>
            <p:cNvSpPr/>
            <p:nvPr/>
          </p:nvSpPr>
          <p:spPr>
            <a:xfrm>
              <a:off x="1519929" y="3644127"/>
              <a:ext cx="72960" cy="59920"/>
            </a:xfrm>
            <a:custGeom>
              <a:avLst/>
              <a:gdLst/>
              <a:ahLst/>
              <a:cxnLst/>
              <a:rect l="l" t="t" r="r" b="b"/>
              <a:pathLst>
                <a:path w="5265" h="4324" extrusionOk="0">
                  <a:moveTo>
                    <a:pt x="2178" y="0"/>
                  </a:moveTo>
                  <a:cubicBezTo>
                    <a:pt x="2040" y="0"/>
                    <a:pt x="1902" y="13"/>
                    <a:pt x="1766" y="38"/>
                  </a:cubicBezTo>
                  <a:cubicBezTo>
                    <a:pt x="1082" y="170"/>
                    <a:pt x="237" y="706"/>
                    <a:pt x="121" y="1452"/>
                  </a:cubicBezTo>
                  <a:cubicBezTo>
                    <a:pt x="0" y="2226"/>
                    <a:pt x="452" y="2754"/>
                    <a:pt x="1080" y="3050"/>
                  </a:cubicBezTo>
                  <a:cubicBezTo>
                    <a:pt x="1117" y="3168"/>
                    <a:pt x="1181" y="3277"/>
                    <a:pt x="1265" y="3367"/>
                  </a:cubicBezTo>
                  <a:cubicBezTo>
                    <a:pt x="1795" y="3941"/>
                    <a:pt x="2579" y="4323"/>
                    <a:pt x="3358" y="4323"/>
                  </a:cubicBezTo>
                  <a:cubicBezTo>
                    <a:pt x="3429" y="4323"/>
                    <a:pt x="3500" y="4320"/>
                    <a:pt x="3571" y="4314"/>
                  </a:cubicBezTo>
                  <a:cubicBezTo>
                    <a:pt x="3602" y="4318"/>
                    <a:pt x="3632" y="4320"/>
                    <a:pt x="3663" y="4320"/>
                  </a:cubicBezTo>
                  <a:cubicBezTo>
                    <a:pt x="3793" y="4320"/>
                    <a:pt x="3921" y="4284"/>
                    <a:pt x="4033" y="4217"/>
                  </a:cubicBezTo>
                  <a:cubicBezTo>
                    <a:pt x="4155" y="4180"/>
                    <a:pt x="4272" y="4132"/>
                    <a:pt x="4385" y="4075"/>
                  </a:cubicBezTo>
                  <a:cubicBezTo>
                    <a:pt x="5264" y="3606"/>
                    <a:pt x="5238" y="2725"/>
                    <a:pt x="4889" y="1944"/>
                  </a:cubicBezTo>
                  <a:cubicBezTo>
                    <a:pt x="4889" y="1232"/>
                    <a:pt x="4615" y="575"/>
                    <a:pt x="3857" y="222"/>
                  </a:cubicBezTo>
                  <a:cubicBezTo>
                    <a:pt x="3601" y="103"/>
                    <a:pt x="3322" y="42"/>
                    <a:pt x="3042" y="42"/>
                  </a:cubicBezTo>
                  <a:cubicBezTo>
                    <a:pt x="2938" y="42"/>
                    <a:pt x="2834" y="51"/>
                    <a:pt x="2730" y="67"/>
                  </a:cubicBezTo>
                  <a:cubicBezTo>
                    <a:pt x="2548" y="23"/>
                    <a:pt x="2363" y="0"/>
                    <a:pt x="2178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960;p45"/>
            <p:cNvSpPr/>
            <p:nvPr/>
          </p:nvSpPr>
          <p:spPr>
            <a:xfrm>
              <a:off x="1310016" y="3571680"/>
              <a:ext cx="110791" cy="107922"/>
            </a:xfrm>
            <a:custGeom>
              <a:avLst/>
              <a:gdLst/>
              <a:ahLst/>
              <a:cxnLst/>
              <a:rect l="l" t="t" r="r" b="b"/>
              <a:pathLst>
                <a:path w="7995" h="7788" extrusionOk="0">
                  <a:moveTo>
                    <a:pt x="3252" y="1"/>
                  </a:moveTo>
                  <a:cubicBezTo>
                    <a:pt x="2815" y="1"/>
                    <a:pt x="2372" y="123"/>
                    <a:pt x="1961" y="333"/>
                  </a:cubicBezTo>
                  <a:cubicBezTo>
                    <a:pt x="1821" y="405"/>
                    <a:pt x="1696" y="502"/>
                    <a:pt x="1592" y="618"/>
                  </a:cubicBezTo>
                  <a:cubicBezTo>
                    <a:pt x="1120" y="791"/>
                    <a:pt x="690" y="1037"/>
                    <a:pt x="382" y="1480"/>
                  </a:cubicBezTo>
                  <a:cubicBezTo>
                    <a:pt x="0" y="2033"/>
                    <a:pt x="530" y="2689"/>
                    <a:pt x="1110" y="2689"/>
                  </a:cubicBezTo>
                  <a:cubicBezTo>
                    <a:pt x="1171" y="2689"/>
                    <a:pt x="1233" y="2682"/>
                    <a:pt x="1295" y="2666"/>
                  </a:cubicBezTo>
                  <a:cubicBezTo>
                    <a:pt x="1345" y="2654"/>
                    <a:pt x="1397" y="2652"/>
                    <a:pt x="1447" y="2642"/>
                  </a:cubicBezTo>
                  <a:cubicBezTo>
                    <a:pt x="1556" y="2796"/>
                    <a:pt x="1693" y="2929"/>
                    <a:pt x="1850" y="3031"/>
                  </a:cubicBezTo>
                  <a:cubicBezTo>
                    <a:pt x="1686" y="3521"/>
                    <a:pt x="1546" y="4021"/>
                    <a:pt x="1331" y="4489"/>
                  </a:cubicBezTo>
                  <a:cubicBezTo>
                    <a:pt x="1173" y="4724"/>
                    <a:pt x="1054" y="4982"/>
                    <a:pt x="978" y="5254"/>
                  </a:cubicBezTo>
                  <a:cubicBezTo>
                    <a:pt x="704" y="6277"/>
                    <a:pt x="1404" y="7051"/>
                    <a:pt x="2228" y="7229"/>
                  </a:cubicBezTo>
                  <a:cubicBezTo>
                    <a:pt x="2489" y="7556"/>
                    <a:pt x="2857" y="7788"/>
                    <a:pt x="3307" y="7788"/>
                  </a:cubicBezTo>
                  <a:cubicBezTo>
                    <a:pt x="3345" y="7788"/>
                    <a:pt x="3383" y="7786"/>
                    <a:pt x="3422" y="7783"/>
                  </a:cubicBezTo>
                  <a:cubicBezTo>
                    <a:pt x="5529" y="7599"/>
                    <a:pt x="7750" y="5013"/>
                    <a:pt x="7866" y="2926"/>
                  </a:cubicBezTo>
                  <a:cubicBezTo>
                    <a:pt x="7995" y="586"/>
                    <a:pt x="6000" y="37"/>
                    <a:pt x="4106" y="37"/>
                  </a:cubicBezTo>
                  <a:cubicBezTo>
                    <a:pt x="3970" y="37"/>
                    <a:pt x="3834" y="40"/>
                    <a:pt x="3699" y="45"/>
                  </a:cubicBezTo>
                  <a:cubicBezTo>
                    <a:pt x="3552" y="15"/>
                    <a:pt x="3402" y="1"/>
                    <a:pt x="3252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961;p45"/>
            <p:cNvSpPr/>
            <p:nvPr/>
          </p:nvSpPr>
          <p:spPr>
            <a:xfrm>
              <a:off x="1174684" y="3831508"/>
              <a:ext cx="139628" cy="105677"/>
            </a:xfrm>
            <a:custGeom>
              <a:avLst/>
              <a:gdLst/>
              <a:ahLst/>
              <a:cxnLst/>
              <a:rect l="l" t="t" r="r" b="b"/>
              <a:pathLst>
                <a:path w="10076" h="7626" extrusionOk="0">
                  <a:moveTo>
                    <a:pt x="5243" y="0"/>
                  </a:moveTo>
                  <a:cubicBezTo>
                    <a:pt x="3738" y="0"/>
                    <a:pt x="2298" y="775"/>
                    <a:pt x="1571" y="2144"/>
                  </a:cubicBezTo>
                  <a:cubicBezTo>
                    <a:pt x="738" y="2679"/>
                    <a:pt x="1" y="3428"/>
                    <a:pt x="273" y="4538"/>
                  </a:cubicBezTo>
                  <a:cubicBezTo>
                    <a:pt x="576" y="5770"/>
                    <a:pt x="1616" y="6600"/>
                    <a:pt x="2713" y="7133"/>
                  </a:cubicBezTo>
                  <a:cubicBezTo>
                    <a:pt x="3404" y="7468"/>
                    <a:pt x="4122" y="7625"/>
                    <a:pt x="4822" y="7625"/>
                  </a:cubicBezTo>
                  <a:cubicBezTo>
                    <a:pt x="6794" y="7625"/>
                    <a:pt x="8630" y="6382"/>
                    <a:pt x="9361" y="4391"/>
                  </a:cubicBezTo>
                  <a:cubicBezTo>
                    <a:pt x="10076" y="2447"/>
                    <a:pt x="8351" y="828"/>
                    <a:pt x="6693" y="247"/>
                  </a:cubicBezTo>
                  <a:cubicBezTo>
                    <a:pt x="6218" y="80"/>
                    <a:pt x="5727" y="0"/>
                    <a:pt x="5243" y="0"/>
                  </a:cubicBezTo>
                  <a:close/>
                </a:path>
              </a:pathLst>
            </a:custGeom>
            <a:solidFill>
              <a:srgbClr val="FED58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962;p45"/>
            <p:cNvSpPr/>
            <p:nvPr/>
          </p:nvSpPr>
          <p:spPr>
            <a:xfrm>
              <a:off x="1367317" y="3742030"/>
              <a:ext cx="157920" cy="104375"/>
            </a:xfrm>
            <a:custGeom>
              <a:avLst/>
              <a:gdLst/>
              <a:ahLst/>
              <a:cxnLst/>
              <a:rect l="l" t="t" r="r" b="b"/>
              <a:pathLst>
                <a:path w="11396" h="7532" extrusionOk="0">
                  <a:moveTo>
                    <a:pt x="5928" y="1"/>
                  </a:moveTo>
                  <a:cubicBezTo>
                    <a:pt x="3170" y="1"/>
                    <a:pt x="176" y="1521"/>
                    <a:pt x="12" y="4209"/>
                  </a:cubicBezTo>
                  <a:cubicBezTo>
                    <a:pt x="0" y="4427"/>
                    <a:pt x="127" y="4673"/>
                    <a:pt x="310" y="4831"/>
                  </a:cubicBezTo>
                  <a:cubicBezTo>
                    <a:pt x="185" y="5227"/>
                    <a:pt x="324" y="5689"/>
                    <a:pt x="847" y="5795"/>
                  </a:cubicBezTo>
                  <a:cubicBezTo>
                    <a:pt x="2759" y="6178"/>
                    <a:pt x="4463" y="7532"/>
                    <a:pt x="6254" y="7532"/>
                  </a:cubicBezTo>
                  <a:cubicBezTo>
                    <a:pt x="6981" y="7532"/>
                    <a:pt x="7722" y="7309"/>
                    <a:pt x="8498" y="6707"/>
                  </a:cubicBezTo>
                  <a:cubicBezTo>
                    <a:pt x="10281" y="5324"/>
                    <a:pt x="11396" y="2658"/>
                    <a:pt x="9303" y="1012"/>
                  </a:cubicBezTo>
                  <a:cubicBezTo>
                    <a:pt x="8431" y="326"/>
                    <a:pt x="7205" y="1"/>
                    <a:pt x="5928" y="1"/>
                  </a:cubicBezTo>
                  <a:close/>
                </a:path>
              </a:pathLst>
            </a:custGeom>
            <a:solidFill>
              <a:srgbClr val="FEB8B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963;p45"/>
            <p:cNvSpPr/>
            <p:nvPr/>
          </p:nvSpPr>
          <p:spPr>
            <a:xfrm>
              <a:off x="708988" y="3479610"/>
              <a:ext cx="1020175" cy="881226"/>
            </a:xfrm>
            <a:custGeom>
              <a:avLst/>
              <a:gdLst/>
              <a:ahLst/>
              <a:cxnLst/>
              <a:rect l="l" t="t" r="r" b="b"/>
              <a:pathLst>
                <a:path w="73619" h="63592" extrusionOk="0">
                  <a:moveTo>
                    <a:pt x="45084" y="847"/>
                  </a:moveTo>
                  <a:cubicBezTo>
                    <a:pt x="46944" y="847"/>
                    <a:pt x="48802" y="955"/>
                    <a:pt x="50635" y="1155"/>
                  </a:cubicBezTo>
                  <a:cubicBezTo>
                    <a:pt x="58759" y="2041"/>
                    <a:pt x="65084" y="5647"/>
                    <a:pt x="68811" y="13127"/>
                  </a:cubicBezTo>
                  <a:cubicBezTo>
                    <a:pt x="73618" y="22777"/>
                    <a:pt x="68354" y="31839"/>
                    <a:pt x="59431" y="36331"/>
                  </a:cubicBezTo>
                  <a:cubicBezTo>
                    <a:pt x="56886" y="37612"/>
                    <a:pt x="54399" y="38100"/>
                    <a:pt x="51865" y="38100"/>
                  </a:cubicBezTo>
                  <a:cubicBezTo>
                    <a:pt x="49655" y="38100"/>
                    <a:pt x="47409" y="37729"/>
                    <a:pt x="45058" y="37190"/>
                  </a:cubicBezTo>
                  <a:cubicBezTo>
                    <a:pt x="43354" y="36801"/>
                    <a:pt x="41610" y="36502"/>
                    <a:pt x="39884" y="36502"/>
                  </a:cubicBezTo>
                  <a:cubicBezTo>
                    <a:pt x="38193" y="36502"/>
                    <a:pt x="36521" y="36789"/>
                    <a:pt x="34923" y="37559"/>
                  </a:cubicBezTo>
                  <a:cubicBezTo>
                    <a:pt x="31807" y="39061"/>
                    <a:pt x="29366" y="41265"/>
                    <a:pt x="27576" y="44223"/>
                  </a:cubicBezTo>
                  <a:cubicBezTo>
                    <a:pt x="25618" y="47459"/>
                    <a:pt x="26032" y="50637"/>
                    <a:pt x="26382" y="54222"/>
                  </a:cubicBezTo>
                  <a:cubicBezTo>
                    <a:pt x="26866" y="59214"/>
                    <a:pt x="24168" y="62451"/>
                    <a:pt x="19151" y="62669"/>
                  </a:cubicBezTo>
                  <a:cubicBezTo>
                    <a:pt x="18999" y="62676"/>
                    <a:pt x="18847" y="62679"/>
                    <a:pt x="18696" y="62679"/>
                  </a:cubicBezTo>
                  <a:cubicBezTo>
                    <a:pt x="13528" y="62679"/>
                    <a:pt x="9302" y="58817"/>
                    <a:pt x="6411" y="54892"/>
                  </a:cubicBezTo>
                  <a:cubicBezTo>
                    <a:pt x="0" y="46191"/>
                    <a:pt x="1207" y="35182"/>
                    <a:pt x="5266" y="25795"/>
                  </a:cubicBezTo>
                  <a:cubicBezTo>
                    <a:pt x="8870" y="17460"/>
                    <a:pt x="15666" y="11946"/>
                    <a:pt x="23172" y="7243"/>
                  </a:cubicBezTo>
                  <a:cubicBezTo>
                    <a:pt x="24510" y="6405"/>
                    <a:pt x="25890" y="5633"/>
                    <a:pt x="27315" y="4953"/>
                  </a:cubicBezTo>
                  <a:lnTo>
                    <a:pt x="27315" y="4953"/>
                  </a:lnTo>
                  <a:cubicBezTo>
                    <a:pt x="27336" y="4946"/>
                    <a:pt x="27356" y="4936"/>
                    <a:pt x="27377" y="4925"/>
                  </a:cubicBezTo>
                  <a:cubicBezTo>
                    <a:pt x="32794" y="2018"/>
                    <a:pt x="38953" y="847"/>
                    <a:pt x="45084" y="847"/>
                  </a:cubicBezTo>
                  <a:close/>
                  <a:moveTo>
                    <a:pt x="44961" y="1"/>
                  </a:moveTo>
                  <a:cubicBezTo>
                    <a:pt x="38755" y="1"/>
                    <a:pt x="32422" y="1306"/>
                    <a:pt x="26988" y="4217"/>
                  </a:cubicBezTo>
                  <a:lnTo>
                    <a:pt x="26988" y="4217"/>
                  </a:lnTo>
                  <a:cubicBezTo>
                    <a:pt x="26981" y="4220"/>
                    <a:pt x="26975" y="4223"/>
                    <a:pt x="26968" y="4226"/>
                  </a:cubicBezTo>
                  <a:lnTo>
                    <a:pt x="26969" y="4227"/>
                  </a:lnTo>
                  <a:lnTo>
                    <a:pt x="26969" y="4227"/>
                  </a:lnTo>
                  <a:cubicBezTo>
                    <a:pt x="26969" y="4227"/>
                    <a:pt x="26969" y="4227"/>
                    <a:pt x="26968" y="4228"/>
                  </a:cubicBezTo>
                  <a:cubicBezTo>
                    <a:pt x="26965" y="4230"/>
                    <a:pt x="26961" y="4232"/>
                    <a:pt x="26958" y="4234"/>
                  </a:cubicBezTo>
                  <a:lnTo>
                    <a:pt x="26958" y="4234"/>
                  </a:lnTo>
                  <a:cubicBezTo>
                    <a:pt x="12889" y="10925"/>
                    <a:pt x="2081" y="23180"/>
                    <a:pt x="1046" y="39195"/>
                  </a:cubicBezTo>
                  <a:cubicBezTo>
                    <a:pt x="542" y="46988"/>
                    <a:pt x="3911" y="54528"/>
                    <a:pt x="9665" y="59704"/>
                  </a:cubicBezTo>
                  <a:cubicBezTo>
                    <a:pt x="12000" y="61805"/>
                    <a:pt x="15834" y="63591"/>
                    <a:pt x="19392" y="63591"/>
                  </a:cubicBezTo>
                  <a:cubicBezTo>
                    <a:pt x="21399" y="63591"/>
                    <a:pt x="23318" y="63023"/>
                    <a:pt x="24831" y="61622"/>
                  </a:cubicBezTo>
                  <a:cubicBezTo>
                    <a:pt x="26690" y="59900"/>
                    <a:pt x="27283" y="57769"/>
                    <a:pt x="27254" y="55279"/>
                  </a:cubicBezTo>
                  <a:cubicBezTo>
                    <a:pt x="27231" y="53446"/>
                    <a:pt x="26852" y="51632"/>
                    <a:pt x="26780" y="49801"/>
                  </a:cubicBezTo>
                  <a:cubicBezTo>
                    <a:pt x="26659" y="46697"/>
                    <a:pt x="28545" y="43792"/>
                    <a:pt x="30550" y="41602"/>
                  </a:cubicBezTo>
                  <a:cubicBezTo>
                    <a:pt x="33305" y="38590"/>
                    <a:pt x="36668" y="37444"/>
                    <a:pt x="40293" y="37444"/>
                  </a:cubicBezTo>
                  <a:cubicBezTo>
                    <a:pt x="41774" y="37444"/>
                    <a:pt x="43298" y="37636"/>
                    <a:pt x="44843" y="37969"/>
                  </a:cubicBezTo>
                  <a:cubicBezTo>
                    <a:pt x="47347" y="38510"/>
                    <a:pt x="49656" y="38987"/>
                    <a:pt x="52028" y="38987"/>
                  </a:cubicBezTo>
                  <a:cubicBezTo>
                    <a:pt x="53370" y="38987"/>
                    <a:pt x="54732" y="38834"/>
                    <a:pt x="56161" y="38454"/>
                  </a:cubicBezTo>
                  <a:cubicBezTo>
                    <a:pt x="62661" y="36723"/>
                    <a:pt x="68801" y="31822"/>
                    <a:pt x="70881" y="25332"/>
                  </a:cubicBezTo>
                  <a:cubicBezTo>
                    <a:pt x="72908" y="19007"/>
                    <a:pt x="69981" y="12083"/>
                    <a:pt x="65912" y="7285"/>
                  </a:cubicBezTo>
                  <a:cubicBezTo>
                    <a:pt x="61662" y="2273"/>
                    <a:pt x="55181" y="734"/>
                    <a:pt x="48895" y="175"/>
                  </a:cubicBezTo>
                  <a:cubicBezTo>
                    <a:pt x="47596" y="60"/>
                    <a:pt x="46282" y="1"/>
                    <a:pt x="44961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964;p45"/>
            <p:cNvSpPr/>
            <p:nvPr/>
          </p:nvSpPr>
          <p:spPr>
            <a:xfrm>
              <a:off x="886863" y="4053879"/>
              <a:ext cx="166138" cy="167177"/>
            </a:xfrm>
            <a:custGeom>
              <a:avLst/>
              <a:gdLst/>
              <a:ahLst/>
              <a:cxnLst/>
              <a:rect l="l" t="t" r="r" b="b"/>
              <a:pathLst>
                <a:path w="11989" h="12064" extrusionOk="0">
                  <a:moveTo>
                    <a:pt x="6959" y="790"/>
                  </a:moveTo>
                  <a:cubicBezTo>
                    <a:pt x="9773" y="790"/>
                    <a:pt x="9121" y="5202"/>
                    <a:pt x="8614" y="7101"/>
                  </a:cubicBezTo>
                  <a:cubicBezTo>
                    <a:pt x="8281" y="8344"/>
                    <a:pt x="6733" y="11406"/>
                    <a:pt x="5096" y="11406"/>
                  </a:cubicBezTo>
                  <a:cubicBezTo>
                    <a:pt x="4640" y="11406"/>
                    <a:pt x="4176" y="11168"/>
                    <a:pt x="3731" y="10588"/>
                  </a:cubicBezTo>
                  <a:cubicBezTo>
                    <a:pt x="2027" y="8369"/>
                    <a:pt x="3981" y="2725"/>
                    <a:pt x="5797" y="990"/>
                  </a:cubicBezTo>
                  <a:lnTo>
                    <a:pt x="5797" y="990"/>
                  </a:lnTo>
                  <a:cubicBezTo>
                    <a:pt x="5800" y="989"/>
                    <a:pt x="5803" y="988"/>
                    <a:pt x="5806" y="987"/>
                  </a:cubicBezTo>
                  <a:cubicBezTo>
                    <a:pt x="6243" y="852"/>
                    <a:pt x="6625" y="790"/>
                    <a:pt x="6959" y="790"/>
                  </a:cubicBezTo>
                  <a:close/>
                  <a:moveTo>
                    <a:pt x="6847" y="1"/>
                  </a:moveTo>
                  <a:cubicBezTo>
                    <a:pt x="6467" y="1"/>
                    <a:pt x="6049" y="67"/>
                    <a:pt x="5591" y="208"/>
                  </a:cubicBezTo>
                  <a:cubicBezTo>
                    <a:pt x="5532" y="227"/>
                    <a:pt x="5482" y="254"/>
                    <a:pt x="5442" y="288"/>
                  </a:cubicBezTo>
                  <a:lnTo>
                    <a:pt x="5442" y="288"/>
                  </a:lnTo>
                  <a:cubicBezTo>
                    <a:pt x="5377" y="303"/>
                    <a:pt x="5312" y="336"/>
                    <a:pt x="5252" y="392"/>
                  </a:cubicBezTo>
                  <a:cubicBezTo>
                    <a:pt x="3042" y="2462"/>
                    <a:pt x="0" y="11938"/>
                    <a:pt x="5214" y="12062"/>
                  </a:cubicBezTo>
                  <a:cubicBezTo>
                    <a:pt x="5238" y="12063"/>
                    <a:pt x="5262" y="12063"/>
                    <a:pt x="5286" y="12063"/>
                  </a:cubicBezTo>
                  <a:cubicBezTo>
                    <a:pt x="10228" y="12063"/>
                    <a:pt x="11988" y="1"/>
                    <a:pt x="6847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965;p45"/>
            <p:cNvSpPr/>
            <p:nvPr/>
          </p:nvSpPr>
          <p:spPr>
            <a:xfrm>
              <a:off x="926634" y="4058909"/>
              <a:ext cx="71948" cy="156354"/>
            </a:xfrm>
            <a:custGeom>
              <a:avLst/>
              <a:gdLst/>
              <a:ahLst/>
              <a:cxnLst/>
              <a:rect l="l" t="t" r="r" b="b"/>
              <a:pathLst>
                <a:path w="5192" h="11283" extrusionOk="0">
                  <a:moveTo>
                    <a:pt x="4589" y="1"/>
                  </a:moveTo>
                  <a:cubicBezTo>
                    <a:pt x="4499" y="1"/>
                    <a:pt x="4405" y="33"/>
                    <a:pt x="4321" y="110"/>
                  </a:cubicBezTo>
                  <a:lnTo>
                    <a:pt x="4319" y="110"/>
                  </a:lnTo>
                  <a:cubicBezTo>
                    <a:pt x="1539" y="2639"/>
                    <a:pt x="0" y="7351"/>
                    <a:pt x="1067" y="10998"/>
                  </a:cubicBezTo>
                  <a:cubicBezTo>
                    <a:pt x="1125" y="11197"/>
                    <a:pt x="1284" y="11283"/>
                    <a:pt x="1444" y="11283"/>
                  </a:cubicBezTo>
                  <a:cubicBezTo>
                    <a:pt x="1687" y="11283"/>
                    <a:pt x="1934" y="11086"/>
                    <a:pt x="1846" y="10784"/>
                  </a:cubicBezTo>
                  <a:cubicBezTo>
                    <a:pt x="859" y="7406"/>
                    <a:pt x="2323" y="3016"/>
                    <a:pt x="4890" y="681"/>
                  </a:cubicBezTo>
                  <a:cubicBezTo>
                    <a:pt x="5191" y="407"/>
                    <a:pt x="4909" y="1"/>
                    <a:pt x="458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966;p45"/>
            <p:cNvSpPr/>
            <p:nvPr/>
          </p:nvSpPr>
          <p:spPr>
            <a:xfrm>
              <a:off x="815899" y="3832214"/>
              <a:ext cx="190582" cy="156714"/>
            </a:xfrm>
            <a:custGeom>
              <a:avLst/>
              <a:gdLst/>
              <a:ahLst/>
              <a:cxnLst/>
              <a:rect l="l" t="t" r="r" b="b"/>
              <a:pathLst>
                <a:path w="13753" h="11309" extrusionOk="0">
                  <a:moveTo>
                    <a:pt x="8835" y="863"/>
                  </a:moveTo>
                  <a:cubicBezTo>
                    <a:pt x="9652" y="863"/>
                    <a:pt x="10469" y="1047"/>
                    <a:pt x="11273" y="1508"/>
                  </a:cubicBezTo>
                  <a:cubicBezTo>
                    <a:pt x="13752" y="2927"/>
                    <a:pt x="12177" y="6339"/>
                    <a:pt x="9722" y="6434"/>
                  </a:cubicBezTo>
                  <a:cubicBezTo>
                    <a:pt x="9073" y="6459"/>
                    <a:pt x="8270" y="6438"/>
                    <a:pt x="7732" y="6864"/>
                  </a:cubicBezTo>
                  <a:cubicBezTo>
                    <a:pt x="7224" y="7265"/>
                    <a:pt x="6875" y="7603"/>
                    <a:pt x="6658" y="8241"/>
                  </a:cubicBezTo>
                  <a:cubicBezTo>
                    <a:pt x="6423" y="8946"/>
                    <a:pt x="6291" y="9708"/>
                    <a:pt x="5637" y="10210"/>
                  </a:cubicBezTo>
                  <a:cubicBezTo>
                    <a:pt x="5297" y="10470"/>
                    <a:pt x="4929" y="10578"/>
                    <a:pt x="4558" y="10578"/>
                  </a:cubicBezTo>
                  <a:cubicBezTo>
                    <a:pt x="3499" y="10578"/>
                    <a:pt x="2421" y="9692"/>
                    <a:pt x="1931" y="8941"/>
                  </a:cubicBezTo>
                  <a:cubicBezTo>
                    <a:pt x="800" y="7206"/>
                    <a:pt x="994" y="3751"/>
                    <a:pt x="3030" y="2813"/>
                  </a:cubicBezTo>
                  <a:cubicBezTo>
                    <a:pt x="3098" y="2782"/>
                    <a:pt x="3147" y="2741"/>
                    <a:pt x="3181" y="2694"/>
                  </a:cubicBezTo>
                  <a:lnTo>
                    <a:pt x="3181" y="2694"/>
                  </a:lnTo>
                  <a:cubicBezTo>
                    <a:pt x="3237" y="2693"/>
                    <a:pt x="3295" y="2680"/>
                    <a:pt x="3354" y="2652"/>
                  </a:cubicBezTo>
                  <a:cubicBezTo>
                    <a:pt x="5079" y="1835"/>
                    <a:pt x="6957" y="863"/>
                    <a:pt x="8835" y="863"/>
                  </a:cubicBezTo>
                  <a:close/>
                  <a:moveTo>
                    <a:pt x="9370" y="0"/>
                  </a:moveTo>
                  <a:cubicBezTo>
                    <a:pt x="7118" y="0"/>
                    <a:pt x="4474" y="1232"/>
                    <a:pt x="2947" y="1954"/>
                  </a:cubicBezTo>
                  <a:cubicBezTo>
                    <a:pt x="2880" y="1986"/>
                    <a:pt x="2830" y="2027"/>
                    <a:pt x="2797" y="2074"/>
                  </a:cubicBezTo>
                  <a:lnTo>
                    <a:pt x="2797" y="2074"/>
                  </a:lnTo>
                  <a:cubicBezTo>
                    <a:pt x="2741" y="2075"/>
                    <a:pt x="2683" y="2088"/>
                    <a:pt x="2623" y="2115"/>
                  </a:cubicBezTo>
                  <a:cubicBezTo>
                    <a:pt x="1" y="3325"/>
                    <a:pt x="115" y="7132"/>
                    <a:pt x="1233" y="9348"/>
                  </a:cubicBezTo>
                  <a:cubicBezTo>
                    <a:pt x="1879" y="10627"/>
                    <a:pt x="3376" y="11264"/>
                    <a:pt x="4725" y="11307"/>
                  </a:cubicBezTo>
                  <a:cubicBezTo>
                    <a:pt x="4754" y="11308"/>
                    <a:pt x="4782" y="11309"/>
                    <a:pt x="4811" y="11309"/>
                  </a:cubicBezTo>
                  <a:cubicBezTo>
                    <a:pt x="6258" y="11309"/>
                    <a:pt x="6944" y="10067"/>
                    <a:pt x="7297" y="8872"/>
                  </a:cubicBezTo>
                  <a:cubicBezTo>
                    <a:pt x="7977" y="6576"/>
                    <a:pt x="11088" y="7722"/>
                    <a:pt x="12559" y="6043"/>
                  </a:cubicBezTo>
                  <a:cubicBezTo>
                    <a:pt x="13546" y="4918"/>
                    <a:pt x="13435" y="3215"/>
                    <a:pt x="12819" y="1970"/>
                  </a:cubicBezTo>
                  <a:cubicBezTo>
                    <a:pt x="12093" y="505"/>
                    <a:pt x="10812" y="0"/>
                    <a:pt x="937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967;p45"/>
            <p:cNvSpPr/>
            <p:nvPr/>
          </p:nvSpPr>
          <p:spPr>
            <a:xfrm>
              <a:off x="1013299" y="3630103"/>
              <a:ext cx="185316" cy="123387"/>
            </a:xfrm>
            <a:custGeom>
              <a:avLst/>
              <a:gdLst/>
              <a:ahLst/>
              <a:cxnLst/>
              <a:rect l="l" t="t" r="r" b="b"/>
              <a:pathLst>
                <a:path w="13373" h="8904" extrusionOk="0">
                  <a:moveTo>
                    <a:pt x="7764" y="824"/>
                  </a:moveTo>
                  <a:cubicBezTo>
                    <a:pt x="9518" y="824"/>
                    <a:pt x="11150" y="1530"/>
                    <a:pt x="11789" y="3304"/>
                  </a:cubicBezTo>
                  <a:cubicBezTo>
                    <a:pt x="12239" y="4552"/>
                    <a:pt x="11931" y="5996"/>
                    <a:pt x="11084" y="6989"/>
                  </a:cubicBezTo>
                  <a:cubicBezTo>
                    <a:pt x="10715" y="7422"/>
                    <a:pt x="10129" y="7773"/>
                    <a:pt x="9565" y="7773"/>
                  </a:cubicBezTo>
                  <a:cubicBezTo>
                    <a:pt x="9288" y="7773"/>
                    <a:pt x="9016" y="7688"/>
                    <a:pt x="8779" y="7488"/>
                  </a:cubicBezTo>
                  <a:cubicBezTo>
                    <a:pt x="8453" y="7213"/>
                    <a:pt x="8185" y="6968"/>
                    <a:pt x="7795" y="6783"/>
                  </a:cubicBezTo>
                  <a:cubicBezTo>
                    <a:pt x="7553" y="6668"/>
                    <a:pt x="7311" y="6619"/>
                    <a:pt x="7071" y="6619"/>
                  </a:cubicBezTo>
                  <a:cubicBezTo>
                    <a:pt x="5733" y="6619"/>
                    <a:pt x="4435" y="8139"/>
                    <a:pt x="3166" y="8139"/>
                  </a:cubicBezTo>
                  <a:cubicBezTo>
                    <a:pt x="2806" y="8139"/>
                    <a:pt x="2449" y="8017"/>
                    <a:pt x="2093" y="7702"/>
                  </a:cubicBezTo>
                  <a:cubicBezTo>
                    <a:pt x="774" y="6536"/>
                    <a:pt x="2304" y="3359"/>
                    <a:pt x="3239" y="2399"/>
                  </a:cubicBezTo>
                  <a:cubicBezTo>
                    <a:pt x="3258" y="2380"/>
                    <a:pt x="3274" y="2360"/>
                    <a:pt x="3287" y="2340"/>
                  </a:cubicBezTo>
                  <a:lnTo>
                    <a:pt x="3287" y="2340"/>
                  </a:lnTo>
                  <a:cubicBezTo>
                    <a:pt x="3298" y="2333"/>
                    <a:pt x="3308" y="2325"/>
                    <a:pt x="3319" y="2317"/>
                  </a:cubicBezTo>
                  <a:cubicBezTo>
                    <a:pt x="4458" y="1414"/>
                    <a:pt x="6162" y="824"/>
                    <a:pt x="7764" y="824"/>
                  </a:cubicBezTo>
                  <a:close/>
                  <a:moveTo>
                    <a:pt x="8023" y="1"/>
                  </a:moveTo>
                  <a:cubicBezTo>
                    <a:pt x="6088" y="1"/>
                    <a:pt x="4006" y="749"/>
                    <a:pt x="2749" y="1746"/>
                  </a:cubicBezTo>
                  <a:cubicBezTo>
                    <a:pt x="2720" y="1769"/>
                    <a:pt x="2696" y="1794"/>
                    <a:pt x="2676" y="1819"/>
                  </a:cubicBezTo>
                  <a:lnTo>
                    <a:pt x="2676" y="1819"/>
                  </a:lnTo>
                  <a:cubicBezTo>
                    <a:pt x="2673" y="1822"/>
                    <a:pt x="2671" y="1825"/>
                    <a:pt x="2668" y="1827"/>
                  </a:cubicBezTo>
                  <a:cubicBezTo>
                    <a:pt x="1389" y="3143"/>
                    <a:pt x="0" y="6421"/>
                    <a:pt x="1373" y="8090"/>
                  </a:cubicBezTo>
                  <a:cubicBezTo>
                    <a:pt x="1830" y="8645"/>
                    <a:pt x="2515" y="8904"/>
                    <a:pt x="3213" y="8904"/>
                  </a:cubicBezTo>
                  <a:cubicBezTo>
                    <a:pt x="3623" y="8904"/>
                    <a:pt x="4038" y="8814"/>
                    <a:pt x="4413" y="8642"/>
                  </a:cubicBezTo>
                  <a:cubicBezTo>
                    <a:pt x="5219" y="8271"/>
                    <a:pt x="6129" y="7498"/>
                    <a:pt x="7024" y="7498"/>
                  </a:cubicBezTo>
                  <a:cubicBezTo>
                    <a:pt x="7357" y="7498"/>
                    <a:pt x="7687" y="7605"/>
                    <a:pt x="8010" y="7879"/>
                  </a:cubicBezTo>
                  <a:cubicBezTo>
                    <a:pt x="8381" y="8194"/>
                    <a:pt x="8811" y="8635"/>
                    <a:pt x="9341" y="8635"/>
                  </a:cubicBezTo>
                  <a:cubicBezTo>
                    <a:pt x="9368" y="8635"/>
                    <a:pt x="9395" y="8634"/>
                    <a:pt x="9423" y="8632"/>
                  </a:cubicBezTo>
                  <a:cubicBezTo>
                    <a:pt x="12538" y="8371"/>
                    <a:pt x="13373" y="4749"/>
                    <a:pt x="12249" y="2315"/>
                  </a:cubicBezTo>
                  <a:cubicBezTo>
                    <a:pt x="11478" y="641"/>
                    <a:pt x="9813" y="1"/>
                    <a:pt x="802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968;p45"/>
            <p:cNvSpPr/>
            <p:nvPr/>
          </p:nvSpPr>
          <p:spPr>
            <a:xfrm>
              <a:off x="1166314" y="3822611"/>
              <a:ext cx="157089" cy="119826"/>
            </a:xfrm>
            <a:custGeom>
              <a:avLst/>
              <a:gdLst/>
              <a:ahLst/>
              <a:cxnLst/>
              <a:rect l="l" t="t" r="r" b="b"/>
              <a:pathLst>
                <a:path w="11336" h="8647" extrusionOk="0">
                  <a:moveTo>
                    <a:pt x="5976" y="797"/>
                  </a:moveTo>
                  <a:cubicBezTo>
                    <a:pt x="7396" y="797"/>
                    <a:pt x="8710" y="1503"/>
                    <a:pt x="9513" y="2784"/>
                  </a:cubicBezTo>
                  <a:cubicBezTo>
                    <a:pt x="10745" y="4751"/>
                    <a:pt x="9175" y="6897"/>
                    <a:pt x="7280" y="7600"/>
                  </a:cubicBezTo>
                  <a:cubicBezTo>
                    <a:pt x="6716" y="7810"/>
                    <a:pt x="6092" y="7915"/>
                    <a:pt x="5461" y="7915"/>
                  </a:cubicBezTo>
                  <a:cubicBezTo>
                    <a:pt x="3863" y="7915"/>
                    <a:pt x="2220" y="7243"/>
                    <a:pt x="1398" y="5902"/>
                  </a:cubicBezTo>
                  <a:cubicBezTo>
                    <a:pt x="115" y="3811"/>
                    <a:pt x="3150" y="1638"/>
                    <a:pt x="4775" y="1043"/>
                  </a:cubicBezTo>
                  <a:cubicBezTo>
                    <a:pt x="4853" y="1014"/>
                    <a:pt x="4914" y="970"/>
                    <a:pt x="4957" y="916"/>
                  </a:cubicBezTo>
                  <a:lnTo>
                    <a:pt x="4957" y="916"/>
                  </a:lnTo>
                  <a:cubicBezTo>
                    <a:pt x="5299" y="836"/>
                    <a:pt x="5640" y="797"/>
                    <a:pt x="5976" y="797"/>
                  </a:cubicBezTo>
                  <a:close/>
                  <a:moveTo>
                    <a:pt x="5929" y="1"/>
                  </a:moveTo>
                  <a:cubicBezTo>
                    <a:pt x="5466" y="1"/>
                    <a:pt x="5003" y="61"/>
                    <a:pt x="4560" y="184"/>
                  </a:cubicBezTo>
                  <a:cubicBezTo>
                    <a:pt x="4449" y="215"/>
                    <a:pt x="4373" y="277"/>
                    <a:pt x="4328" y="355"/>
                  </a:cubicBezTo>
                  <a:lnTo>
                    <a:pt x="4328" y="355"/>
                  </a:lnTo>
                  <a:cubicBezTo>
                    <a:pt x="2210" y="1203"/>
                    <a:pt x="1" y="3118"/>
                    <a:pt x="428" y="5604"/>
                  </a:cubicBezTo>
                  <a:cubicBezTo>
                    <a:pt x="811" y="7843"/>
                    <a:pt x="3370" y="8647"/>
                    <a:pt x="5526" y="8647"/>
                  </a:cubicBezTo>
                  <a:cubicBezTo>
                    <a:pt x="6113" y="8647"/>
                    <a:pt x="6670" y="8587"/>
                    <a:pt x="7145" y="8481"/>
                  </a:cubicBezTo>
                  <a:cubicBezTo>
                    <a:pt x="9592" y="7936"/>
                    <a:pt x="11336" y="5429"/>
                    <a:pt x="10503" y="2999"/>
                  </a:cubicBezTo>
                  <a:cubicBezTo>
                    <a:pt x="9839" y="1061"/>
                    <a:pt x="7873" y="1"/>
                    <a:pt x="5929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969;p45"/>
            <p:cNvSpPr/>
            <p:nvPr/>
          </p:nvSpPr>
          <p:spPr>
            <a:xfrm>
              <a:off x="1298085" y="3559804"/>
              <a:ext cx="133462" cy="123013"/>
            </a:xfrm>
            <a:custGeom>
              <a:avLst/>
              <a:gdLst/>
              <a:ahLst/>
              <a:cxnLst/>
              <a:rect l="l" t="t" r="r" b="b"/>
              <a:pathLst>
                <a:path w="9631" h="8877" extrusionOk="0">
                  <a:moveTo>
                    <a:pt x="4659" y="809"/>
                  </a:moveTo>
                  <a:lnTo>
                    <a:pt x="4659" y="809"/>
                  </a:lnTo>
                  <a:cubicBezTo>
                    <a:pt x="6745" y="859"/>
                    <a:pt x="8932" y="1761"/>
                    <a:pt x="8507" y="4224"/>
                  </a:cubicBezTo>
                  <a:cubicBezTo>
                    <a:pt x="8185" y="6090"/>
                    <a:pt x="6485" y="7527"/>
                    <a:pt x="4740" y="8008"/>
                  </a:cubicBezTo>
                  <a:cubicBezTo>
                    <a:pt x="4550" y="8060"/>
                    <a:pt x="4350" y="8087"/>
                    <a:pt x="4148" y="8087"/>
                  </a:cubicBezTo>
                  <a:cubicBezTo>
                    <a:pt x="3546" y="8087"/>
                    <a:pt x="2932" y="7851"/>
                    <a:pt x="2561" y="7359"/>
                  </a:cubicBezTo>
                  <a:cubicBezTo>
                    <a:pt x="1989" y="6599"/>
                    <a:pt x="2478" y="5829"/>
                    <a:pt x="2805" y="5169"/>
                  </a:cubicBezTo>
                  <a:cubicBezTo>
                    <a:pt x="3028" y="4717"/>
                    <a:pt x="3057" y="4311"/>
                    <a:pt x="2874" y="3848"/>
                  </a:cubicBezTo>
                  <a:cubicBezTo>
                    <a:pt x="2696" y="3400"/>
                    <a:pt x="2218" y="3023"/>
                    <a:pt x="1766" y="2879"/>
                  </a:cubicBezTo>
                  <a:cubicBezTo>
                    <a:pt x="64" y="2337"/>
                    <a:pt x="4165" y="913"/>
                    <a:pt x="4444" y="888"/>
                  </a:cubicBezTo>
                  <a:cubicBezTo>
                    <a:pt x="4530" y="881"/>
                    <a:pt x="4601" y="852"/>
                    <a:pt x="4659" y="809"/>
                  </a:cubicBezTo>
                  <a:close/>
                  <a:moveTo>
                    <a:pt x="4522" y="0"/>
                  </a:moveTo>
                  <a:cubicBezTo>
                    <a:pt x="4407" y="0"/>
                    <a:pt x="4317" y="40"/>
                    <a:pt x="4254" y="102"/>
                  </a:cubicBezTo>
                  <a:lnTo>
                    <a:pt x="4254" y="102"/>
                  </a:lnTo>
                  <a:cubicBezTo>
                    <a:pt x="2955" y="261"/>
                    <a:pt x="1862" y="825"/>
                    <a:pt x="833" y="1631"/>
                  </a:cubicBezTo>
                  <a:cubicBezTo>
                    <a:pt x="182" y="2142"/>
                    <a:pt x="0" y="3073"/>
                    <a:pt x="914" y="3431"/>
                  </a:cubicBezTo>
                  <a:cubicBezTo>
                    <a:pt x="2533" y="4067"/>
                    <a:pt x="2007" y="4619"/>
                    <a:pt x="1676" y="5668"/>
                  </a:cubicBezTo>
                  <a:cubicBezTo>
                    <a:pt x="1498" y="6234"/>
                    <a:pt x="1439" y="6852"/>
                    <a:pt x="1699" y="7411"/>
                  </a:cubicBezTo>
                  <a:cubicBezTo>
                    <a:pt x="2155" y="8392"/>
                    <a:pt x="3047" y="8876"/>
                    <a:pt x="4076" y="8876"/>
                  </a:cubicBezTo>
                  <a:cubicBezTo>
                    <a:pt x="4236" y="8876"/>
                    <a:pt x="4401" y="8864"/>
                    <a:pt x="4567" y="8841"/>
                  </a:cubicBezTo>
                  <a:cubicBezTo>
                    <a:pt x="6864" y="8515"/>
                    <a:pt x="9118" y="6422"/>
                    <a:pt x="9348" y="4051"/>
                  </a:cubicBezTo>
                  <a:cubicBezTo>
                    <a:pt x="9630" y="1153"/>
                    <a:pt x="7027" y="16"/>
                    <a:pt x="4525" y="0"/>
                  </a:cubicBezTo>
                  <a:cubicBezTo>
                    <a:pt x="4524" y="0"/>
                    <a:pt x="4523" y="0"/>
                    <a:pt x="4522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970;p45"/>
            <p:cNvSpPr/>
            <p:nvPr/>
          </p:nvSpPr>
          <p:spPr>
            <a:xfrm>
              <a:off x="1356716" y="3737692"/>
              <a:ext cx="166581" cy="118371"/>
            </a:xfrm>
            <a:custGeom>
              <a:avLst/>
              <a:gdLst/>
              <a:ahLst/>
              <a:cxnLst/>
              <a:rect l="l" t="t" r="r" b="b"/>
              <a:pathLst>
                <a:path w="12021" h="8542" extrusionOk="0">
                  <a:moveTo>
                    <a:pt x="5450" y="806"/>
                  </a:moveTo>
                  <a:cubicBezTo>
                    <a:pt x="7525" y="806"/>
                    <a:pt x="10265" y="911"/>
                    <a:pt x="11113" y="3091"/>
                  </a:cubicBezTo>
                  <a:cubicBezTo>
                    <a:pt x="11624" y="4406"/>
                    <a:pt x="9981" y="5775"/>
                    <a:pt x="9091" y="6437"/>
                  </a:cubicBezTo>
                  <a:cubicBezTo>
                    <a:pt x="8278" y="7041"/>
                    <a:pt x="7336" y="7589"/>
                    <a:pt x="6376" y="7589"/>
                  </a:cubicBezTo>
                  <a:cubicBezTo>
                    <a:pt x="5896" y="7589"/>
                    <a:pt x="5412" y="7452"/>
                    <a:pt x="4937" y="7117"/>
                  </a:cubicBezTo>
                  <a:cubicBezTo>
                    <a:pt x="4326" y="6684"/>
                    <a:pt x="3673" y="6296"/>
                    <a:pt x="2974" y="6023"/>
                  </a:cubicBezTo>
                  <a:cubicBezTo>
                    <a:pt x="1902" y="5601"/>
                    <a:pt x="345" y="5232"/>
                    <a:pt x="1061" y="3766"/>
                  </a:cubicBezTo>
                  <a:cubicBezTo>
                    <a:pt x="1714" y="2433"/>
                    <a:pt x="3400" y="1346"/>
                    <a:pt x="4760" y="873"/>
                  </a:cubicBezTo>
                  <a:cubicBezTo>
                    <a:pt x="4808" y="857"/>
                    <a:pt x="4849" y="834"/>
                    <a:pt x="4884" y="807"/>
                  </a:cubicBezTo>
                  <a:lnTo>
                    <a:pt x="4884" y="807"/>
                  </a:lnTo>
                  <a:cubicBezTo>
                    <a:pt x="5065" y="807"/>
                    <a:pt x="5255" y="806"/>
                    <a:pt x="5450" y="806"/>
                  </a:cubicBezTo>
                  <a:close/>
                  <a:moveTo>
                    <a:pt x="4814" y="1"/>
                  </a:moveTo>
                  <a:cubicBezTo>
                    <a:pt x="4706" y="1"/>
                    <a:pt x="4620" y="35"/>
                    <a:pt x="4557" y="90"/>
                  </a:cubicBezTo>
                  <a:lnTo>
                    <a:pt x="4557" y="90"/>
                  </a:lnTo>
                  <a:cubicBezTo>
                    <a:pt x="4553" y="92"/>
                    <a:pt x="4550" y="93"/>
                    <a:pt x="4546" y="94"/>
                  </a:cubicBezTo>
                  <a:lnTo>
                    <a:pt x="4546" y="96"/>
                  </a:lnTo>
                  <a:cubicBezTo>
                    <a:pt x="2920" y="660"/>
                    <a:pt x="100" y="2362"/>
                    <a:pt x="33" y="4353"/>
                  </a:cubicBezTo>
                  <a:cubicBezTo>
                    <a:pt x="0" y="5282"/>
                    <a:pt x="519" y="5824"/>
                    <a:pt x="1302" y="6245"/>
                  </a:cubicBezTo>
                  <a:cubicBezTo>
                    <a:pt x="2102" y="6674"/>
                    <a:pt x="3002" y="6880"/>
                    <a:pt x="3798" y="7337"/>
                  </a:cubicBezTo>
                  <a:cubicBezTo>
                    <a:pt x="4544" y="7763"/>
                    <a:pt x="5119" y="8289"/>
                    <a:pt x="5970" y="8490"/>
                  </a:cubicBezTo>
                  <a:cubicBezTo>
                    <a:pt x="6120" y="8525"/>
                    <a:pt x="6280" y="8542"/>
                    <a:pt x="6446" y="8542"/>
                  </a:cubicBezTo>
                  <a:cubicBezTo>
                    <a:pt x="8595" y="8542"/>
                    <a:pt x="11936" y="5753"/>
                    <a:pt x="11967" y="3738"/>
                  </a:cubicBezTo>
                  <a:cubicBezTo>
                    <a:pt x="12020" y="202"/>
                    <a:pt x="7328" y="1"/>
                    <a:pt x="4814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971;p45"/>
            <p:cNvSpPr/>
            <p:nvPr/>
          </p:nvSpPr>
          <p:spPr>
            <a:xfrm>
              <a:off x="1504284" y="3635840"/>
              <a:ext cx="94425" cy="80055"/>
            </a:xfrm>
            <a:custGeom>
              <a:avLst/>
              <a:gdLst/>
              <a:ahLst/>
              <a:cxnLst/>
              <a:rect l="l" t="t" r="r" b="b"/>
              <a:pathLst>
                <a:path w="6814" h="5777" extrusionOk="0">
                  <a:moveTo>
                    <a:pt x="3045" y="777"/>
                  </a:moveTo>
                  <a:lnTo>
                    <a:pt x="3045" y="777"/>
                  </a:lnTo>
                  <a:cubicBezTo>
                    <a:pt x="3092" y="798"/>
                    <a:pt x="3146" y="810"/>
                    <a:pt x="3208" y="811"/>
                  </a:cubicBezTo>
                  <a:cubicBezTo>
                    <a:pt x="3866" y="820"/>
                    <a:pt x="4496" y="870"/>
                    <a:pt x="5065" y="1221"/>
                  </a:cubicBezTo>
                  <a:cubicBezTo>
                    <a:pt x="5728" y="1630"/>
                    <a:pt x="5952" y="2615"/>
                    <a:pt x="5952" y="3326"/>
                  </a:cubicBezTo>
                  <a:cubicBezTo>
                    <a:pt x="5952" y="3721"/>
                    <a:pt x="5805" y="4006"/>
                    <a:pt x="5621" y="4342"/>
                  </a:cubicBezTo>
                  <a:cubicBezTo>
                    <a:pt x="5502" y="4558"/>
                    <a:pt x="5271" y="4912"/>
                    <a:pt x="5285" y="4925"/>
                  </a:cubicBezTo>
                  <a:lnTo>
                    <a:pt x="5285" y="4925"/>
                  </a:lnTo>
                  <a:cubicBezTo>
                    <a:pt x="5019" y="4699"/>
                    <a:pt x="4778" y="4517"/>
                    <a:pt x="4437" y="4411"/>
                  </a:cubicBezTo>
                  <a:cubicBezTo>
                    <a:pt x="3902" y="4247"/>
                    <a:pt x="3331" y="4325"/>
                    <a:pt x="2784" y="4131"/>
                  </a:cubicBezTo>
                  <a:cubicBezTo>
                    <a:pt x="2256" y="3942"/>
                    <a:pt x="1799" y="3549"/>
                    <a:pt x="1501" y="3080"/>
                  </a:cubicBezTo>
                  <a:cubicBezTo>
                    <a:pt x="740" y="1879"/>
                    <a:pt x="1941" y="1060"/>
                    <a:pt x="2992" y="794"/>
                  </a:cubicBezTo>
                  <a:cubicBezTo>
                    <a:pt x="3010" y="789"/>
                    <a:pt x="3028" y="783"/>
                    <a:pt x="3045" y="777"/>
                  </a:cubicBezTo>
                  <a:close/>
                  <a:moveTo>
                    <a:pt x="2886" y="1"/>
                  </a:moveTo>
                  <a:cubicBezTo>
                    <a:pt x="2852" y="1"/>
                    <a:pt x="2816" y="5"/>
                    <a:pt x="2779" y="15"/>
                  </a:cubicBezTo>
                  <a:lnTo>
                    <a:pt x="2779" y="18"/>
                  </a:lnTo>
                  <a:cubicBezTo>
                    <a:pt x="1316" y="387"/>
                    <a:pt x="0" y="1503"/>
                    <a:pt x="631" y="3130"/>
                  </a:cubicBezTo>
                  <a:cubicBezTo>
                    <a:pt x="882" y="3785"/>
                    <a:pt x="1404" y="4278"/>
                    <a:pt x="1989" y="4638"/>
                  </a:cubicBezTo>
                  <a:cubicBezTo>
                    <a:pt x="2329" y="4849"/>
                    <a:pt x="2725" y="4979"/>
                    <a:pt x="3111" y="5073"/>
                  </a:cubicBezTo>
                  <a:cubicBezTo>
                    <a:pt x="3554" y="5180"/>
                    <a:pt x="4077" y="5073"/>
                    <a:pt x="4479" y="5303"/>
                  </a:cubicBezTo>
                  <a:cubicBezTo>
                    <a:pt x="4737" y="5451"/>
                    <a:pt x="4987" y="5777"/>
                    <a:pt x="5293" y="5777"/>
                  </a:cubicBezTo>
                  <a:cubicBezTo>
                    <a:pt x="5384" y="5777"/>
                    <a:pt x="5479" y="5748"/>
                    <a:pt x="5581" y="5679"/>
                  </a:cubicBezTo>
                  <a:cubicBezTo>
                    <a:pt x="6204" y="5251"/>
                    <a:pt x="6689" y="4295"/>
                    <a:pt x="6743" y="3551"/>
                  </a:cubicBezTo>
                  <a:cubicBezTo>
                    <a:pt x="6814" y="2554"/>
                    <a:pt x="6520" y="1581"/>
                    <a:pt x="5846" y="832"/>
                  </a:cubicBezTo>
                  <a:cubicBezTo>
                    <a:pt x="5200" y="112"/>
                    <a:pt x="4108" y="16"/>
                    <a:pt x="3208" y="2"/>
                  </a:cubicBezTo>
                  <a:cubicBezTo>
                    <a:pt x="3206" y="2"/>
                    <a:pt x="3204" y="2"/>
                    <a:pt x="3201" y="2"/>
                  </a:cubicBezTo>
                  <a:cubicBezTo>
                    <a:pt x="3140" y="2"/>
                    <a:pt x="3087" y="14"/>
                    <a:pt x="3040" y="34"/>
                  </a:cubicBezTo>
                  <a:lnTo>
                    <a:pt x="3040" y="34"/>
                  </a:lnTo>
                  <a:cubicBezTo>
                    <a:pt x="2994" y="13"/>
                    <a:pt x="2943" y="1"/>
                    <a:pt x="2886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2032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4" grpId="0" build="p"/>
      <p:bldP spid="1010" grpId="0"/>
      <p:bldP spid="1011" grpId="0" build="p"/>
      <p:bldP spid="1012" grpId="0"/>
      <p:bldP spid="1013" grpId="0" uiExpand="1" build="p"/>
      <p:bldP spid="1019" grpId="0"/>
      <p:bldP spid="1020" grpId="0" build="p"/>
      <p:bldP spid="1021" grpId="0" animBg="1"/>
      <p:bldP spid="1022" grpId="0" animBg="1"/>
      <p:bldP spid="1023" grpId="0" animBg="1"/>
      <p:bldP spid="1024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2059;p45"/>
          <p:cNvGrpSpPr/>
          <p:nvPr/>
        </p:nvGrpSpPr>
        <p:grpSpPr>
          <a:xfrm>
            <a:off x="2461306" y="1592752"/>
            <a:ext cx="1173962" cy="1957996"/>
            <a:chOff x="3676859" y="1785855"/>
            <a:chExt cx="1447727" cy="2414596"/>
          </a:xfrm>
        </p:grpSpPr>
        <p:grpSp>
          <p:nvGrpSpPr>
            <p:cNvPr id="34" name="Google Shape;2060;p45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41" name="Google Shape;2061;p45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2062;p45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2063;p45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2064;p45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2065;p45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2066;p45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67;p45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68;p45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2069;p45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2070;p45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2071;p45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2072;p45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2073;p45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2074;p45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075;p45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2076;p45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2077;p45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2078;p45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2079;p45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080;p45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081;p45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082;p45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2083;p45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2084;p45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2085;p45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086;p45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087;p45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2088;p45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2089;p45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090;p45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091;p45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2092;p45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2093;p45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2094;p45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095;p45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096;p45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097;p45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2098;p45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2099;p45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2100;p45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101;p45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102;p45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2103;p45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2104;p45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2105;p45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2106;p45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2107;p45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2108;p45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2109;p45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2110;p45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2111;p45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2112;p45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2113;p45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2114;p45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2115;p45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2116;p45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2117;p45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2118;p45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2119;p45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2120;p45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2121;p45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" name="Google Shape;2122;p45"/>
            <p:cNvGrpSpPr/>
            <p:nvPr/>
          </p:nvGrpSpPr>
          <p:grpSpPr>
            <a:xfrm rot="1091468">
              <a:off x="4201303" y="2118692"/>
              <a:ext cx="305412" cy="275214"/>
              <a:chOff x="1788350" y="1117875"/>
              <a:chExt cx="304425" cy="274325"/>
            </a:xfrm>
          </p:grpSpPr>
          <p:sp>
            <p:nvSpPr>
              <p:cNvPr id="36" name="Google Shape;2123;p45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2124;p45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2125;p45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2126;p45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2127;p45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Rectangle 102"/>
          <p:cNvSpPr/>
          <p:nvPr/>
        </p:nvSpPr>
        <p:spPr>
          <a:xfrm>
            <a:off x="3543747" y="210108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  <a:uLnTx/>
                <a:uFillTx/>
                <a:latin typeface="Arial"/>
                <a:cs typeface="Arial"/>
                <a:sym typeface="Arial"/>
              </a:rPr>
              <a:t>0</a:t>
            </a:r>
            <a:endParaRPr kumimoji="0" lang="en-US" sz="5400" b="1" i="0" u="none" strike="noStrike" kern="0" cap="none" spc="0" normalizeH="0" baseline="0" noProof="0" dirty="0">
              <a:ln w="28575">
                <a:solidFill>
                  <a:srgbClr val="000000"/>
                </a:solidFill>
                <a:prstDash val="solid"/>
              </a:ln>
              <a:pattFill prst="dkUpDiag">
                <a:fgClr>
                  <a:srgbClr val="EEEEEE"/>
                </a:fgClr>
                <a:bgClr>
                  <a:srgbClr val="EEEEEE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EEEEE">
                    <a:lumMod val="75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820;p29"/>
          <p:cNvSpPr txBox="1">
            <a:spLocks noGrp="1"/>
          </p:cNvSpPr>
          <p:nvPr>
            <p:ph type="ctrTitle"/>
          </p:nvPr>
        </p:nvSpPr>
        <p:spPr>
          <a:xfrm>
            <a:off x="4198934" y="1908039"/>
            <a:ext cx="2820768" cy="13175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b="1" i="1" dirty="0" smtClean="0">
                <a:latin typeface="+mj-lt"/>
              </a:rPr>
              <a:t>THỰC NGHIỆM</a:t>
            </a:r>
            <a:endParaRPr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38517" y="2098512"/>
            <a:ext cx="569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5400" b="1" noProof="0" dirty="0">
                <a:ln w="28575">
                  <a:solidFill>
                    <a:srgbClr val="000000"/>
                  </a:solidFill>
                  <a:prstDash val="solid"/>
                </a:ln>
                <a:pattFill prst="dkUpDiag">
                  <a:fgClr>
                    <a:srgbClr val="EEEEEE"/>
                  </a:fgClr>
                  <a:bgClr>
                    <a:srgbClr val="EEEEEE">
                      <a:lumMod val="20000"/>
                      <a:lumOff val="80000"/>
                    </a:srgbClr>
                  </a:bgClr>
                </a:pattFill>
                <a:effectLst>
                  <a:outerShdw dist="38100" dir="2640000" algn="bl" rotWithShape="0">
                    <a:srgbClr val="EEEEEE">
                      <a:lumMod val="75000"/>
                    </a:srgbClr>
                  </a:outerShdw>
                </a:effectLst>
              </a:rPr>
              <a:t>3</a:t>
            </a:r>
            <a:endParaRPr kumimoji="0" lang="en-US" sz="5400" b="1" i="0" u="none" strike="noStrike" kern="0" cap="none" spc="0" normalizeH="0" baseline="0" noProof="0" dirty="0">
              <a:ln w="28575">
                <a:solidFill>
                  <a:srgbClr val="000000"/>
                </a:solidFill>
                <a:prstDash val="solid"/>
              </a:ln>
              <a:pattFill prst="dkUpDiag">
                <a:fgClr>
                  <a:srgbClr val="EEEEEE"/>
                </a:fgClr>
                <a:bgClr>
                  <a:srgbClr val="EEEEEE">
                    <a:lumMod val="20000"/>
                    <a:lumOff val="80000"/>
                  </a:srgbClr>
                </a:bgClr>
              </a:pattFill>
              <a:effectLst>
                <a:outerShdw dist="38100" dir="2640000" algn="bl" rotWithShape="0">
                  <a:srgbClr val="EEEEEE">
                    <a:lumMod val="75000"/>
                  </a:srgbClr>
                </a:outerShdw>
              </a:effectLst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6484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20" y="0"/>
            <a:ext cx="53241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422</Words>
  <Application>Microsoft Office PowerPoint</Application>
  <PresentationFormat>On-screen Show (16:9)</PresentationFormat>
  <Paragraphs>73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Times New Roman</vt:lpstr>
      <vt:lpstr>Tahoma</vt:lpstr>
      <vt:lpstr>Comfortaa</vt:lpstr>
      <vt:lpstr>Arial</vt:lpstr>
      <vt:lpstr>Permanent Marker</vt:lpstr>
      <vt:lpstr>SKETCH LESSON</vt:lpstr>
      <vt:lpstr>PANAROMA  STITCHING</vt:lpstr>
      <vt:lpstr>NỘI DUNG</vt:lpstr>
      <vt:lpstr>GIỚI THIỆU</vt:lpstr>
      <vt:lpstr>PANAROMA</vt:lpstr>
      <vt:lpstr>NHỮNG ĐIỂM NỔI BẬT</vt:lpstr>
      <vt:lpstr>PHƯƠNG PHÁP</vt:lpstr>
      <vt:lpstr>02</vt:lpstr>
      <vt:lpstr>THỰC NGHIỆM</vt:lpstr>
      <vt:lpstr>PowerPoint Presentation</vt:lpstr>
      <vt:lpstr>PowerPoint Presentation</vt:lpstr>
      <vt:lpstr>PowerPoint Presentation</vt:lpstr>
      <vt:lpstr>PowerPoint Presentation</vt:lpstr>
      <vt:lpstr>KẾT LUẬN</vt:lpstr>
      <vt:lpstr>ƯU ĐIỂM</vt:lpstr>
      <vt:lpstr>TÀI LIỆU THAM KHẢO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PANAROMA  STITCHING</dc:title>
  <dc:creator>Quyen Truong</dc:creator>
  <cp:lastModifiedBy>Quyen Truong</cp:lastModifiedBy>
  <cp:revision>32</cp:revision>
  <dcterms:modified xsi:type="dcterms:W3CDTF">2019-11-19T01:34:27Z</dcterms:modified>
</cp:coreProperties>
</file>